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76" r:id="rId3"/>
    <p:sldId id="256" r:id="rId4"/>
    <p:sldId id="258" r:id="rId5"/>
    <p:sldId id="260" r:id="rId6"/>
    <p:sldId id="259" r:id="rId7"/>
    <p:sldId id="261" r:id="rId8"/>
    <p:sldId id="262" r:id="rId10"/>
    <p:sldId id="263" r:id="rId11"/>
    <p:sldId id="264" r:id="rId12"/>
    <p:sldId id="265" r:id="rId13"/>
    <p:sldId id="267" r:id="rId14"/>
    <p:sldId id="266" r:id="rId15"/>
    <p:sldId id="268" r:id="rId16"/>
    <p:sldId id="270" r:id="rId17"/>
    <p:sldId id="269" r:id="rId18"/>
    <p:sldId id="271" r:id="rId19"/>
    <p:sldId id="272" r:id="rId20"/>
    <p:sldId id="273" r:id="rId21"/>
    <p:sldId id="274" r:id="rId22"/>
    <p:sldId id="275" r:id="rId23"/>
  </p:sldIdLst>
  <p:sldSz cx="1219263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61" userDrawn="1">
          <p15:clr>
            <a:srgbClr val="A4A3A4"/>
          </p15:clr>
        </p15:guide>
        <p15:guide id="2" pos="382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B5998A"/>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61"/>
        <p:guide pos="3828"/>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530" y="1143000"/>
            <a:ext cx="548694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918" y="914400"/>
            <a:ext cx="9800165"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918" y="3560400"/>
            <a:ext cx="9800165"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60" y="608400"/>
            <a:ext cx="1097028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60" y="1490400"/>
            <a:ext cx="1097028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996" y="3848400"/>
            <a:ext cx="7769565"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996" y="4615200"/>
            <a:ext cx="7769565"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60" y="608400"/>
            <a:ext cx="1097028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60" y="1501200"/>
            <a:ext cx="517731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2231" y="1501200"/>
            <a:ext cx="517731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60" y="608400"/>
            <a:ext cx="1097028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60" y="1429200"/>
            <a:ext cx="5342926"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60" y="1854000"/>
            <a:ext cx="5342926"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6364" y="1421729"/>
            <a:ext cx="5342926"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6364" y="1854000"/>
            <a:ext cx="5342926"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60" y="608400"/>
            <a:ext cx="1097028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60" y="1555200"/>
            <a:ext cx="5233592"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1025" y="1555200"/>
            <a:ext cx="5227715"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5808" y="914400"/>
            <a:ext cx="1044103"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90" y="914400"/>
            <a:ext cx="9170103"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60" y="774000"/>
            <a:ext cx="1097388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918" y="2484000"/>
            <a:ext cx="9800165"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918" y="3560400"/>
            <a:ext cx="9800165"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60" y="608400"/>
            <a:ext cx="1097028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60" y="1490400"/>
            <a:ext cx="1097028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60" y="6314400"/>
            <a:ext cx="2700266"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405" y="6314400"/>
            <a:ext cx="396039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8474" y="6314400"/>
            <a:ext cx="2700266"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3.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65.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tags" Target="../tags/tag64.xml"/><Relationship Id="rId2" Type="http://schemas.openxmlformats.org/officeDocument/2006/relationships/image" Target="../media/image3.pn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68.xml"/><Relationship Id="rId7" Type="http://schemas.openxmlformats.org/officeDocument/2006/relationships/image" Target="../media/image3.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70.xml"/><Relationship Id="rId5" Type="http://schemas.openxmlformats.org/officeDocument/2006/relationships/image" Target="../media/image3.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tags" Target="../tags/tag69.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72.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tags" Target="../tags/tag71.xml"/><Relationship Id="rId2" Type="http://schemas.openxmlformats.org/officeDocument/2006/relationships/image" Target="../media/image3.png"/><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tags" Target="../tags/tag74.xml"/><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tags" Target="../tags/tag73.xml"/><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76.xml"/><Relationship Id="rId3" Type="http://schemas.openxmlformats.org/officeDocument/2006/relationships/image" Target="../media/image3.png"/><Relationship Id="rId2" Type="http://schemas.openxmlformats.org/officeDocument/2006/relationships/tags" Target="../tags/tag75.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77.xml"/><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79.xml"/><Relationship Id="rId5" Type="http://schemas.openxmlformats.org/officeDocument/2006/relationships/image" Target="../media/image18.jpeg"/><Relationship Id="rId4" Type="http://schemas.openxmlformats.org/officeDocument/2006/relationships/image" Target="../media/image3.png"/><Relationship Id="rId3" Type="http://schemas.openxmlformats.org/officeDocument/2006/relationships/image" Target="../media/image17.png"/><Relationship Id="rId2" Type="http://schemas.openxmlformats.org/officeDocument/2006/relationships/tags" Target="../tags/tag78.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80.xml"/><Relationship Id="rId5" Type="http://schemas.openxmlformats.org/officeDocument/2006/relationships/image" Target="../media/image3.png"/><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2.jpe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81.xml"/><Relationship Id="rId4" Type="http://schemas.openxmlformats.org/officeDocument/2006/relationships/image" Target="../media/image3.png"/><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1.xml"/><Relationship Id="rId6" Type="http://schemas.openxmlformats.org/officeDocument/2006/relationships/tags" Target="../tags/tag82.xml"/><Relationship Id="rId5" Type="http://schemas.openxmlformats.org/officeDocument/2006/relationships/image" Target="../media/image6.png"/><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3.png"/><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1.xml"/><Relationship Id="rId6" Type="http://schemas.openxmlformats.org/officeDocument/2006/relationships/tags" Target="../tags/tag83.xml"/><Relationship Id="rId5" Type="http://schemas.openxmlformats.org/officeDocument/2006/relationships/image" Target="../media/image3.png"/><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hyperlink" Target="https://www.simetras.com/&#13;" TargetMode="External"/><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1.xml"/><Relationship Id="rId5" Type="http://schemas.openxmlformats.org/officeDocument/2006/relationships/tags" Target="../tags/tag84.xml"/><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3.png"/><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xml"/><Relationship Id="rId5" Type="http://schemas.openxmlformats.org/officeDocument/2006/relationships/tags" Target="../tags/tag85.xml"/><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xml"/><Relationship Id="rId6" Type="http://schemas.openxmlformats.org/officeDocument/2006/relationships/tags" Target="../tags/tag86.xml"/><Relationship Id="rId5" Type="http://schemas.openxmlformats.org/officeDocument/2006/relationships/image" Target="../media/image3.png"/><Relationship Id="rId4" Type="http://schemas.openxmlformats.org/officeDocument/2006/relationships/image" Target="../media/image34.png"/><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2.jpe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1.xml"/><Relationship Id="rId6" Type="http://schemas.openxmlformats.org/officeDocument/2006/relationships/tags" Target="../tags/tag87.xml"/><Relationship Id="rId5" Type="http://schemas.openxmlformats.org/officeDocument/2006/relationships/image" Target="../media/image3.png"/><Relationship Id="rId4" Type="http://schemas.openxmlformats.org/officeDocument/2006/relationships/image" Target="../media/image36.png"/><Relationship Id="rId3" Type="http://schemas.openxmlformats.org/officeDocument/2006/relationships/image" Target="../media/image6.png"/><Relationship Id="rId2" Type="http://schemas.openxmlformats.org/officeDocument/2006/relationships/image" Target="../media/image35.png"/><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xml"/><Relationship Id="rId4" Type="http://schemas.openxmlformats.org/officeDocument/2006/relationships/tags" Target="../tags/tag88.xml"/><Relationship Id="rId3" Type="http://schemas.openxmlformats.org/officeDocument/2006/relationships/image" Target="../media/image3.png"/><Relationship Id="rId2" Type="http://schemas.openxmlformats.org/officeDocument/2006/relationships/image" Target="../media/image37.png"/><Relationship Id="rId1" Type="http://schemas.openxmlformats.org/officeDocument/2006/relationships/image" Target="../media/image2.jpeg"/></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1.xml"/><Relationship Id="rId5" Type="http://schemas.openxmlformats.org/officeDocument/2006/relationships/tags" Target="../tags/tag89.xml"/><Relationship Id="rId4" Type="http://schemas.openxmlformats.org/officeDocument/2006/relationships/image" Target="../media/image3.png"/><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tags" Target="../tags/tag90.xml"/><Relationship Id="rId1"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1"/>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5" name="图片 4" descr="bg"/>
          <p:cNvPicPr>
            <a:picLocks noChangeAspect="1"/>
          </p:cNvPicPr>
          <p:nvPr/>
        </p:nvPicPr>
        <p:blipFill>
          <a:blip r:embed="rId2"/>
          <a:stretch>
            <a:fillRect/>
          </a:stretch>
        </p:blipFill>
        <p:spPr>
          <a:xfrm>
            <a:off x="-36830" y="-635"/>
            <a:ext cx="12230100" cy="1032510"/>
          </a:xfrm>
          <a:prstGeom prst="rect">
            <a:avLst/>
          </a:prstGeom>
        </p:spPr>
      </p:pic>
      <p:sp>
        <p:nvSpPr>
          <p:cNvPr id="3" name="副标题 2"/>
          <p:cNvSpPr>
            <a:spLocks noGrp="1"/>
          </p:cNvSpPr>
          <p:nvPr>
            <p:ph type="subTitle" idx="1"/>
            <p:custDataLst>
              <p:tags r:id="rId3"/>
            </p:custDataLst>
          </p:nvPr>
        </p:nvSpPr>
        <p:spPr>
          <a:xfrm>
            <a:off x="609600" y="1623695"/>
            <a:ext cx="9377680" cy="1096645"/>
          </a:xfrm>
        </p:spPr>
        <p:txBody>
          <a:bodyPr>
            <a:normAutofit lnSpcReduction="20000"/>
          </a:bodyPr>
          <a:p>
            <a:pPr marL="0" lvl="3" algn="l">
              <a:lnSpc>
                <a:spcPct val="130000"/>
              </a:lnSpc>
              <a:buClrTx/>
              <a:buSzTx/>
              <a:buFont typeface="Arial" panose="020B0604020202020204" pitchFamily="34" charset="0"/>
            </a:pPr>
            <a:r>
              <a:rPr lang="en-US" altLang="zh-CN" sz="1800" spc="0">
                <a:solidFill>
                  <a:schemeClr val="bg1"/>
                </a:solidFill>
                <a:latin typeface="Arial" panose="020B0604020202020204" pitchFamily="34" charset="0"/>
                <a:ea typeface="微软雅黑" panose="020B0503020204020204" charset="-122"/>
              </a:rPr>
              <a:t>Click on [ Register a new account ] on the login page and follow the pop-up prompt to complete the account registration in sequence. </a:t>
            </a:r>
            <a:endParaRPr lang="en-US" altLang="zh-CN" sz="1800" spc="0">
              <a:solidFill>
                <a:schemeClr val="bg1"/>
              </a:solidFill>
              <a:latin typeface="Arial" panose="020B0604020202020204" pitchFamily="34" charset="0"/>
              <a:ea typeface="微软雅黑" panose="020B0503020204020204" charset="-122"/>
            </a:endParaRPr>
          </a:p>
          <a:p>
            <a:pPr marL="0" lvl="3" algn="l">
              <a:lnSpc>
                <a:spcPct val="130000"/>
              </a:lnSpc>
              <a:buClrTx/>
              <a:buSzTx/>
              <a:buFont typeface="Arial" panose="020B0604020202020204" pitchFamily="34" charset="0"/>
            </a:pPr>
            <a:r>
              <a:rPr lang="en-US" altLang="zh-CN" sz="1800" spc="0">
                <a:solidFill>
                  <a:schemeClr val="bg1"/>
                </a:solidFill>
                <a:latin typeface="Arial" panose="020B0604020202020204" pitchFamily="34" charset="0"/>
                <a:ea typeface="微软雅黑" panose="020B0503020204020204" charset="-122"/>
              </a:rPr>
              <a:t>The steps include:  Fill in account information &gt; Email verification &gt; Set password.</a:t>
            </a:r>
            <a:endParaRPr lang="en-US" altLang="zh-CN" sz="1800" spc="0">
              <a:solidFill>
                <a:schemeClr val="bg1"/>
              </a:solidFill>
              <a:latin typeface="Arial" panose="020B0604020202020204" pitchFamily="34" charset="0"/>
              <a:ea typeface="微软雅黑" panose="020B0503020204020204" charset="-122"/>
            </a:endParaRPr>
          </a:p>
        </p:txBody>
      </p:sp>
      <p:sp>
        <p:nvSpPr>
          <p:cNvPr id="6" name="文本框 5"/>
          <p:cNvSpPr txBox="1"/>
          <p:nvPr/>
        </p:nvSpPr>
        <p:spPr>
          <a:xfrm>
            <a:off x="312420" y="202565"/>
            <a:ext cx="5624195" cy="460375"/>
          </a:xfrm>
          <a:prstGeom prst="rect">
            <a:avLst/>
          </a:prstGeom>
          <a:noFill/>
        </p:spPr>
        <p:txBody>
          <a:bodyPr wrap="square" rtlCol="0" anchor="t">
            <a:spAutoFit/>
          </a:bodyPr>
          <a:p>
            <a:r>
              <a:rPr lang="zh-CN" altLang="en-US" sz="2400" b="1">
                <a:solidFill>
                  <a:schemeClr val="bg1"/>
                </a:solidFill>
                <a:ea typeface="宋体" panose="02010600030101010101" pitchFamily="2" charset="-122"/>
                <a:cs typeface="+mn-lt"/>
                <a:sym typeface="+mn-ea"/>
              </a:rPr>
              <a:t>①</a:t>
            </a:r>
            <a:r>
              <a:rPr lang="en-US" altLang="zh-CN" sz="2400" b="1">
                <a:solidFill>
                  <a:schemeClr val="bg1"/>
                </a:solidFill>
                <a:ea typeface="宋体" panose="02010600030101010101" pitchFamily="2" charset="-122"/>
                <a:cs typeface="+mn-lt"/>
                <a:sym typeface="+mn-ea"/>
              </a:rPr>
              <a:t>  Account Registration and Login</a:t>
            </a:r>
            <a:endParaRPr lang="en-US" altLang="zh-CN" sz="2400" b="1">
              <a:solidFill>
                <a:schemeClr val="bg1"/>
              </a:solidFill>
              <a:ea typeface="宋体" panose="02010600030101010101" pitchFamily="2" charset="-122"/>
              <a:cs typeface="+mn-lt"/>
              <a:sym typeface="+mn-ea"/>
            </a:endParaRPr>
          </a:p>
        </p:txBody>
      </p:sp>
      <p:pic>
        <p:nvPicPr>
          <p:cNvPr id="8" name="图片 7"/>
          <p:cNvPicPr>
            <a:picLocks noChangeAspect="1"/>
          </p:cNvPicPr>
          <p:nvPr/>
        </p:nvPicPr>
        <p:blipFill>
          <a:blip r:embed="rId4"/>
          <a:stretch>
            <a:fillRect/>
          </a:stretch>
        </p:blipFill>
        <p:spPr>
          <a:xfrm>
            <a:off x="1807810" y="3305810"/>
            <a:ext cx="4098290" cy="2534920"/>
          </a:xfrm>
          <a:prstGeom prst="rect">
            <a:avLst/>
          </a:prstGeom>
        </p:spPr>
      </p:pic>
      <p:pic>
        <p:nvPicPr>
          <p:cNvPr id="9" name="图片 8"/>
          <p:cNvPicPr>
            <a:picLocks noChangeAspect="1"/>
          </p:cNvPicPr>
          <p:nvPr/>
        </p:nvPicPr>
        <p:blipFill>
          <a:blip r:embed="rId5"/>
          <a:stretch>
            <a:fillRect/>
          </a:stretch>
        </p:blipFill>
        <p:spPr>
          <a:xfrm>
            <a:off x="7042115" y="3307080"/>
            <a:ext cx="4098290" cy="2533650"/>
          </a:xfrm>
          <a:prstGeom prst="rect">
            <a:avLst/>
          </a:prstGeom>
        </p:spPr>
      </p:pic>
      <p:sp>
        <p:nvSpPr>
          <p:cNvPr id="11" name="文本框 10"/>
          <p:cNvSpPr txBox="1"/>
          <p:nvPr/>
        </p:nvSpPr>
        <p:spPr>
          <a:xfrm>
            <a:off x="408940" y="1091565"/>
            <a:ext cx="4643755" cy="395605"/>
          </a:xfrm>
          <a:prstGeom prst="rect">
            <a:avLst/>
          </a:prstGeom>
          <a:noFill/>
        </p:spPr>
        <p:txBody>
          <a:bodyPr wrap="square" rtlCol="0" anchor="t">
            <a:spAutoFit/>
          </a:bodyPr>
          <a:p>
            <a:pPr marL="285750" lvl="3" indent="-285750" algn="l">
              <a:lnSpc>
                <a:spcPct val="110000"/>
              </a:lnSpc>
              <a:buClrTx/>
              <a:buSzTx/>
              <a:buFont typeface="Wingdings" panose="05000000000000000000" charset="0"/>
              <a:buChar char="l"/>
            </a:pPr>
            <a:r>
              <a:rPr lang="en-US" altLang="zh-CN" b="1">
                <a:solidFill>
                  <a:schemeClr val="bg1"/>
                </a:solidFill>
                <a:latin typeface="Arial" panose="020B0604020202020204" pitchFamily="34" charset="0"/>
                <a:ea typeface="微软雅黑" panose="020B0503020204020204" charset="-122"/>
                <a:sym typeface="+mn-ea"/>
              </a:rPr>
              <a:t>Register an account</a:t>
            </a:r>
            <a:endParaRPr lang="en-US" altLang="zh-CN" b="1">
              <a:solidFill>
                <a:schemeClr val="bg1"/>
              </a:solidFill>
              <a:latin typeface="Arial" panose="020B0604020202020204" pitchFamily="34" charset="0"/>
              <a:ea typeface="微软雅黑" panose="020B0503020204020204" charset="-122"/>
              <a:sym typeface="+mn-ea"/>
            </a:endParaRPr>
          </a:p>
        </p:txBody>
      </p:sp>
    </p:spTree>
    <p:custDataLst>
      <p:tags r:id="rId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3" name="副标题 2"/>
          <p:cNvSpPr>
            <a:spLocks noGrp="1"/>
          </p:cNvSpPr>
          <p:nvPr>
            <p:ph type="subTitle" idx="1"/>
            <p:custDataLst>
              <p:tags r:id="rId2"/>
            </p:custDataLst>
          </p:nvPr>
        </p:nvSpPr>
        <p:spPr>
          <a:xfrm>
            <a:off x="631825" y="1751965"/>
            <a:ext cx="3809365" cy="2402840"/>
          </a:xfrm>
        </p:spPr>
        <p:txBody>
          <a:bodyPr>
            <a:noAutofit/>
          </a:bodyPr>
          <a:p>
            <a:pPr marL="0" lvl="3" algn="just">
              <a:lnSpc>
                <a:spcPct val="110000"/>
              </a:lnSpc>
              <a:buClrTx/>
              <a:buSzTx/>
              <a:buFont typeface="Arial" panose="020B0604020202020204" pitchFamily="34" charset="0"/>
            </a:pPr>
            <a:r>
              <a:rPr lang="en-US" altLang="zh-CN" sz="1800" b="1" spc="0">
                <a:solidFill>
                  <a:schemeClr val="bg1"/>
                </a:solidFill>
                <a:latin typeface="Arial" panose="020B0604020202020204" pitchFamily="34" charset="0"/>
                <a:ea typeface="微软雅黑" panose="020B0503020204020204" charset="-122"/>
              </a:rPr>
              <a:t>(1) </a:t>
            </a:r>
            <a:r>
              <a:rPr lang="en-US" altLang="zh-CN" sz="1800" spc="0">
                <a:solidFill>
                  <a:schemeClr val="bg1"/>
                </a:solidFill>
                <a:latin typeface="Arial" panose="020B0604020202020204" pitchFamily="34" charset="0"/>
                <a:ea typeface="微软雅黑" panose="020B0503020204020204" charset="-122"/>
              </a:rPr>
              <a:t>Forgot your password: On the login page, click [Forgot Password] and enter your email account to complete verification, then you can set a new password.</a:t>
            </a:r>
            <a:endParaRPr lang="en-US" altLang="zh-CN" sz="1800" spc="0">
              <a:solidFill>
                <a:schemeClr val="bg1"/>
              </a:solidFill>
              <a:latin typeface="Arial" panose="020B0604020202020204" pitchFamily="34" charset="0"/>
              <a:ea typeface="微软雅黑" panose="020B0503020204020204" charset="-122"/>
            </a:endParaRPr>
          </a:p>
        </p:txBody>
      </p:sp>
      <p:sp>
        <p:nvSpPr>
          <p:cNvPr id="11" name="文本框 10"/>
          <p:cNvSpPr txBox="1"/>
          <p:nvPr/>
        </p:nvSpPr>
        <p:spPr>
          <a:xfrm>
            <a:off x="409575" y="1091565"/>
            <a:ext cx="4693920" cy="395605"/>
          </a:xfrm>
          <a:prstGeom prst="rect">
            <a:avLst/>
          </a:prstGeom>
          <a:noFill/>
        </p:spPr>
        <p:txBody>
          <a:bodyPr wrap="square" rtlCol="0" anchor="t">
            <a:spAutoFit/>
          </a:bodyPr>
          <a:p>
            <a:pPr marL="285750" lvl="3" indent="-285750" algn="l">
              <a:lnSpc>
                <a:spcPct val="110000"/>
              </a:lnSpc>
              <a:buClrTx/>
              <a:buSzTx/>
              <a:buFont typeface="Wingdings" panose="05000000000000000000" charset="0"/>
              <a:buChar char="l"/>
            </a:pPr>
            <a:r>
              <a:rPr lang="en-US" altLang="zh-CN" b="1">
                <a:solidFill>
                  <a:schemeClr val="bg1"/>
                </a:solidFill>
                <a:latin typeface="Arial" panose="020B0604020202020204" pitchFamily="34" charset="0"/>
                <a:ea typeface="微软雅黑" panose="020B0503020204020204" charset="-122"/>
                <a:sym typeface="+mn-ea"/>
              </a:rPr>
              <a:t>Modify password</a:t>
            </a:r>
            <a:endParaRPr lang="en-US" altLang="zh-CN" b="1">
              <a:solidFill>
                <a:schemeClr val="bg1"/>
              </a:solidFill>
              <a:latin typeface="Arial" panose="020B0604020202020204" pitchFamily="34" charset="0"/>
              <a:ea typeface="微软雅黑" panose="020B0503020204020204" charset="-122"/>
              <a:sym typeface="+mn-ea"/>
            </a:endParaRPr>
          </a:p>
        </p:txBody>
      </p:sp>
      <p:sp>
        <p:nvSpPr>
          <p:cNvPr id="8" name="副标题 2"/>
          <p:cNvSpPr>
            <a:spLocks noGrp="1"/>
          </p:cNvSpPr>
          <p:nvPr>
            <p:custDataLst>
              <p:tags r:id="rId3"/>
            </p:custDataLst>
          </p:nvPr>
        </p:nvSpPr>
        <p:spPr>
          <a:xfrm>
            <a:off x="6022975" y="1706880"/>
            <a:ext cx="4942840" cy="1423035"/>
          </a:xfrm>
          <a:prstGeom prst="rect">
            <a:avLst/>
          </a:prstGeom>
        </p:spPr>
        <p:txBody>
          <a:bodyPr vert="horz" lIns="90000" tIns="46800" rIns="90000" bIns="46800" rtlCol="0">
            <a:noAutofit/>
          </a:bodyPr>
          <a:lstStyle>
            <a:lvl1pPr marL="0" indent="0" algn="ctr" defTabSz="914400" rtl="0" eaLnBrk="1" fontAlgn="auto" latinLnBrk="0" hangingPunct="1">
              <a:lnSpc>
                <a:spcPct val="110000"/>
              </a:lnSpc>
              <a:spcBef>
                <a:spcPts val="0"/>
              </a:spcBef>
              <a:spcAft>
                <a:spcPts val="1000"/>
              </a:spcAft>
              <a:buFont typeface="Arial" panose="020B0604020202020204" pitchFamily="34" charset="0"/>
              <a:buNone/>
              <a:defRPr sz="2400" u="none" strike="noStrike" kern="1200" cap="none" spc="200" normalizeH="0" baseline="0">
                <a:solidFill>
                  <a:schemeClr val="tx1">
                    <a:lumMod val="65000"/>
                    <a:lumOff val="35000"/>
                  </a:schemeClr>
                </a:solidFill>
                <a:uFillTx/>
                <a:latin typeface="+mn-lt"/>
                <a:ea typeface="+mn-ea"/>
                <a:cs typeface="+mn-cs"/>
              </a:defRPr>
            </a:lvl1pPr>
            <a:lvl2pPr marL="457200" indent="0" algn="ctr" defTabSz="914400" rtl="0" eaLnBrk="1" fontAlgn="auto" latinLnBrk="0" hangingPunct="1">
              <a:lnSpc>
                <a:spcPct val="120000"/>
              </a:lnSpc>
              <a:spcBef>
                <a:spcPts val="0"/>
              </a:spcBef>
              <a:spcAft>
                <a:spcPts val="600"/>
              </a:spcAft>
              <a:buFont typeface="Arial" panose="020B0604020202020204" pitchFamily="34" charset="0"/>
              <a:buNone/>
              <a:tabLst>
                <a:tab pos="1609725" algn="l"/>
                <a:tab pos="1609725" algn="l"/>
                <a:tab pos="1609725" algn="l"/>
                <a:tab pos="1609725" algn="l"/>
              </a:tabLst>
              <a:defRPr sz="2000" u="none" strike="noStrike" kern="1200" cap="none" spc="150" normalizeH="0" baseline="0">
                <a:solidFill>
                  <a:schemeClr val="tx1">
                    <a:lumMod val="65000"/>
                    <a:lumOff val="35000"/>
                  </a:schemeClr>
                </a:solidFill>
                <a:uFillTx/>
                <a:latin typeface="+mn-lt"/>
                <a:ea typeface="+mn-ea"/>
                <a:cs typeface="+mn-cs"/>
              </a:defRPr>
            </a:lvl2pPr>
            <a:lvl3pPr marL="914400" indent="0" algn="ctr" defTabSz="914400" rtl="0" eaLnBrk="1" fontAlgn="auto" latinLnBrk="0" hangingPunct="1">
              <a:lnSpc>
                <a:spcPct val="120000"/>
              </a:lnSpc>
              <a:spcBef>
                <a:spcPts val="0"/>
              </a:spcBef>
              <a:spcAft>
                <a:spcPts val="600"/>
              </a:spcAft>
              <a:buFont typeface="Arial" panose="020B0604020202020204" pitchFamily="34" charset="0"/>
              <a:buNone/>
              <a:defRPr sz="1800" u="none" strike="noStrike" kern="1200" cap="none" spc="150" normalizeH="0" baseline="0">
                <a:solidFill>
                  <a:schemeClr val="tx1">
                    <a:lumMod val="65000"/>
                    <a:lumOff val="35000"/>
                  </a:schemeClr>
                </a:solidFill>
                <a:uFillTx/>
                <a:latin typeface="+mn-lt"/>
                <a:ea typeface="+mn-ea"/>
                <a:cs typeface="+mn-cs"/>
              </a:defRPr>
            </a:lvl3pPr>
            <a:lvl4pPr marL="1371600" indent="0" algn="ctr" defTabSz="914400" rtl="0" eaLnBrk="1" fontAlgn="auto" latinLnBrk="0" hangingPunct="1">
              <a:lnSpc>
                <a:spcPct val="120000"/>
              </a:lnSpc>
              <a:spcBef>
                <a:spcPts val="0"/>
              </a:spcBef>
              <a:spcAft>
                <a:spcPts val="300"/>
              </a:spcAft>
              <a:buFont typeface="Wingdings" panose="05000000000000000000" charset="0"/>
              <a:buNone/>
              <a:defRPr sz="1600" u="none" strike="noStrike" kern="1200" cap="none" spc="150" normalizeH="0" baseline="0">
                <a:solidFill>
                  <a:schemeClr val="tx1">
                    <a:lumMod val="65000"/>
                    <a:lumOff val="35000"/>
                  </a:schemeClr>
                </a:solidFill>
                <a:uFillTx/>
                <a:latin typeface="+mn-lt"/>
                <a:ea typeface="+mn-ea"/>
                <a:cs typeface="+mn-cs"/>
              </a:defRPr>
            </a:lvl4pPr>
            <a:lvl5pPr marL="1828800" indent="0" algn="ctr" defTabSz="914400" rtl="0" eaLnBrk="1" fontAlgn="auto" latinLnBrk="0" hangingPunct="1">
              <a:lnSpc>
                <a:spcPct val="120000"/>
              </a:lnSpc>
              <a:spcBef>
                <a:spcPts val="0"/>
              </a:spcBef>
              <a:spcAft>
                <a:spcPts val="300"/>
              </a:spcAft>
              <a:buFont typeface="Arial" panose="020B0604020202020204" pitchFamily="34" charset="0"/>
              <a:buNone/>
              <a:defRPr sz="1600" u="none" strike="noStrike" kern="1200" cap="none" spc="150" normalizeH="0" baseline="0">
                <a:solidFill>
                  <a:schemeClr val="tx1">
                    <a:lumMod val="65000"/>
                    <a:lumOff val="35000"/>
                  </a:schemeClr>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3" algn="just">
              <a:lnSpc>
                <a:spcPct val="130000"/>
              </a:lnSpc>
              <a:buClrTx/>
              <a:buSzTx/>
              <a:buFont typeface="Arial" panose="020B0604020202020204" pitchFamily="34" charset="0"/>
            </a:pPr>
            <a:r>
              <a:rPr lang="en-US" altLang="zh-CN" sz="1800" spc="0">
                <a:solidFill>
                  <a:schemeClr val="bg1"/>
                </a:solidFill>
                <a:latin typeface="Arial" panose="020B0604020202020204" pitchFamily="34" charset="0"/>
                <a:ea typeface="微软雅黑" panose="020B0503020204020204" charset="-122"/>
              </a:rPr>
              <a:t>(2) Modify password: Go to the home page, click the [Settings] entry,open "Merchant Information" and select "Password Settings" to modify password.</a:t>
            </a:r>
            <a:endParaRPr lang="en-US" altLang="zh-CN" sz="1800" spc="0">
              <a:solidFill>
                <a:schemeClr val="bg1"/>
              </a:solidFill>
              <a:latin typeface="Arial" panose="020B0604020202020204" pitchFamily="34" charset="0"/>
              <a:ea typeface="微软雅黑" panose="020B0503020204020204" charset="-122"/>
            </a:endParaRPr>
          </a:p>
        </p:txBody>
      </p:sp>
      <p:pic>
        <p:nvPicPr>
          <p:cNvPr id="10" name="图片 9"/>
          <p:cNvPicPr>
            <a:picLocks noChangeAspect="1"/>
          </p:cNvPicPr>
          <p:nvPr/>
        </p:nvPicPr>
        <p:blipFill>
          <a:blip r:embed="rId4"/>
          <a:stretch>
            <a:fillRect/>
          </a:stretch>
        </p:blipFill>
        <p:spPr>
          <a:xfrm>
            <a:off x="4380230" y="3937000"/>
            <a:ext cx="3493135" cy="2357120"/>
          </a:xfrm>
          <a:prstGeom prst="rect">
            <a:avLst/>
          </a:prstGeom>
        </p:spPr>
      </p:pic>
      <p:pic>
        <p:nvPicPr>
          <p:cNvPr id="14" name="图片 13"/>
          <p:cNvPicPr>
            <a:picLocks noChangeAspect="1"/>
          </p:cNvPicPr>
          <p:nvPr/>
        </p:nvPicPr>
        <p:blipFill>
          <a:blip r:embed="rId5"/>
          <a:stretch>
            <a:fillRect/>
          </a:stretch>
        </p:blipFill>
        <p:spPr>
          <a:xfrm>
            <a:off x="8275320" y="3937000"/>
            <a:ext cx="3570605" cy="2360295"/>
          </a:xfrm>
          <a:prstGeom prst="rect">
            <a:avLst/>
          </a:prstGeom>
        </p:spPr>
      </p:pic>
      <p:pic>
        <p:nvPicPr>
          <p:cNvPr id="15" name="图片 14"/>
          <p:cNvPicPr>
            <a:picLocks noChangeAspect="1"/>
          </p:cNvPicPr>
          <p:nvPr/>
        </p:nvPicPr>
        <p:blipFill>
          <a:blip r:embed="rId6"/>
          <a:stretch>
            <a:fillRect/>
          </a:stretch>
        </p:blipFill>
        <p:spPr>
          <a:xfrm>
            <a:off x="348580" y="3926840"/>
            <a:ext cx="3564890" cy="2373630"/>
          </a:xfrm>
          <a:prstGeom prst="rect">
            <a:avLst/>
          </a:prstGeom>
        </p:spPr>
      </p:pic>
      <p:grpSp>
        <p:nvGrpSpPr>
          <p:cNvPr id="7" name="组合 6"/>
          <p:cNvGrpSpPr/>
          <p:nvPr/>
        </p:nvGrpSpPr>
        <p:grpSpPr>
          <a:xfrm>
            <a:off x="-36830" y="-635"/>
            <a:ext cx="12230100" cy="1032510"/>
            <a:chOff x="-58" y="-1"/>
            <a:chExt cx="19260" cy="1626"/>
          </a:xfrm>
        </p:grpSpPr>
        <p:pic>
          <p:nvPicPr>
            <p:cNvPr id="5" name="图片 4" descr="bg"/>
            <p:cNvPicPr>
              <a:picLocks noChangeAspect="1"/>
            </p:cNvPicPr>
            <p:nvPr/>
          </p:nvPicPr>
          <p:blipFill>
            <a:blip r:embed="rId7"/>
            <a:stretch>
              <a:fillRect/>
            </a:stretch>
          </p:blipFill>
          <p:spPr>
            <a:xfrm>
              <a:off x="-58" y="-1"/>
              <a:ext cx="19260" cy="1626"/>
            </a:xfrm>
            <a:prstGeom prst="rect">
              <a:avLst/>
            </a:prstGeom>
          </p:spPr>
        </p:pic>
        <p:sp>
          <p:nvSpPr>
            <p:cNvPr id="2" name="文本框 1"/>
            <p:cNvSpPr txBox="1"/>
            <p:nvPr/>
          </p:nvSpPr>
          <p:spPr>
            <a:xfrm>
              <a:off x="492" y="319"/>
              <a:ext cx="8857" cy="725"/>
            </a:xfrm>
            <a:prstGeom prst="rect">
              <a:avLst/>
            </a:prstGeom>
            <a:noFill/>
          </p:spPr>
          <p:txBody>
            <a:bodyPr wrap="square" rtlCol="0" anchor="t">
              <a:spAutoFit/>
            </a:bodyPr>
            <a:p>
              <a:r>
                <a:rPr lang="zh-CN" altLang="en-US" sz="2400" b="1">
                  <a:solidFill>
                    <a:schemeClr val="bg1"/>
                  </a:solidFill>
                  <a:ea typeface="宋体" panose="02010600030101010101" pitchFamily="2" charset="-122"/>
                  <a:cs typeface="+mn-lt"/>
                  <a:sym typeface="+mn-ea"/>
                </a:rPr>
                <a:t>①</a:t>
              </a:r>
              <a:r>
                <a:rPr lang="en-US" altLang="zh-CN" sz="2400" b="1">
                  <a:solidFill>
                    <a:schemeClr val="bg1"/>
                  </a:solidFill>
                  <a:ea typeface="宋体" panose="02010600030101010101" pitchFamily="2" charset="-122"/>
                  <a:cs typeface="+mn-lt"/>
                  <a:sym typeface="+mn-ea"/>
                </a:rPr>
                <a:t>  Account Registration and Login</a:t>
              </a:r>
              <a:endParaRPr lang="en-US" altLang="zh-CN" sz="2400" b="1">
                <a:solidFill>
                  <a:schemeClr val="bg1"/>
                </a:solidFill>
                <a:ea typeface="宋体" panose="02010600030101010101" pitchFamily="2" charset="-122"/>
                <a:cs typeface="+mn-lt"/>
                <a:sym typeface="+mn-ea"/>
              </a:endParaRPr>
            </a:p>
          </p:txBody>
        </p:sp>
      </p:grpSp>
    </p:spTree>
    <p:custDataLst>
      <p:tags r:id="rId8"/>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11" name="文本框 10"/>
          <p:cNvSpPr txBox="1"/>
          <p:nvPr/>
        </p:nvSpPr>
        <p:spPr>
          <a:xfrm>
            <a:off x="409540" y="1091565"/>
            <a:ext cx="6096000" cy="395605"/>
          </a:xfrm>
          <a:prstGeom prst="rect">
            <a:avLst/>
          </a:prstGeom>
          <a:noFill/>
        </p:spPr>
        <p:txBody>
          <a:bodyPr wrap="square" rtlCol="0" anchor="t">
            <a:spAutoFit/>
          </a:bodyPr>
          <a:p>
            <a:pPr marL="285750" lvl="3" indent="-285750" algn="l">
              <a:lnSpc>
                <a:spcPct val="110000"/>
              </a:lnSpc>
              <a:buClrTx/>
              <a:buSzTx/>
              <a:buFont typeface="Wingdings" panose="05000000000000000000" charset="0"/>
              <a:buChar char="l"/>
            </a:pPr>
            <a:r>
              <a:rPr lang="en-US" altLang="zh-CN" b="1">
                <a:solidFill>
                  <a:schemeClr val="bg1"/>
                </a:solidFill>
                <a:latin typeface="Arial" panose="020B0604020202020204" pitchFamily="34" charset="0"/>
                <a:ea typeface="微软雅黑" panose="020B0503020204020204" charset="-122"/>
                <a:sym typeface="+mn-ea"/>
              </a:rPr>
              <a:t>Log out of account</a:t>
            </a:r>
            <a:endParaRPr lang="en-US" altLang="zh-CN" b="1">
              <a:solidFill>
                <a:schemeClr val="bg1"/>
              </a:solidFill>
              <a:latin typeface="Arial" panose="020B0604020202020204" pitchFamily="34" charset="0"/>
              <a:ea typeface="微软雅黑" panose="020B0503020204020204" charset="-122"/>
              <a:sym typeface="+mn-ea"/>
            </a:endParaRPr>
          </a:p>
        </p:txBody>
      </p:sp>
      <p:sp>
        <p:nvSpPr>
          <p:cNvPr id="7" name="副标题 6"/>
          <p:cNvSpPr>
            <a:spLocks noGrp="1"/>
          </p:cNvSpPr>
          <p:nvPr>
            <p:ph type="subTitle" idx="1"/>
            <p:custDataLst>
              <p:tags r:id="rId2"/>
            </p:custDataLst>
          </p:nvPr>
        </p:nvSpPr>
        <p:spPr>
          <a:xfrm>
            <a:off x="609600" y="1623695"/>
            <a:ext cx="11076305" cy="1182370"/>
          </a:xfrm>
        </p:spPr>
        <p:txBody>
          <a:bodyPr>
            <a:normAutofit lnSpcReduction="20000"/>
          </a:bodyPr>
          <a:p>
            <a:pPr marL="0" lvl="3" algn="l">
              <a:lnSpc>
                <a:spcPct val="130000"/>
              </a:lnSpc>
              <a:buClrTx/>
              <a:buSzTx/>
              <a:buFont typeface="Arial" panose="020B0604020202020204" pitchFamily="34" charset="0"/>
            </a:pPr>
            <a:r>
              <a:rPr lang="en-US" altLang="zh-CN" sz="1800" spc="0">
                <a:solidFill>
                  <a:schemeClr val="bg1"/>
                </a:solidFill>
                <a:latin typeface="Arial" panose="020B0604020202020204" pitchFamily="34" charset="0"/>
                <a:ea typeface="微软雅黑" panose="020B0503020204020204" charset="-122"/>
              </a:rPr>
              <a:t>On the homepage, click the [ Settings ], go to the settings page, select "Biz Infos"  and swipe to the bottom of the list and click [ Log Out ].</a:t>
            </a:r>
            <a:endParaRPr lang="en-US" altLang="zh-CN" sz="1800" spc="0">
              <a:solidFill>
                <a:schemeClr val="bg1"/>
              </a:solidFill>
              <a:latin typeface="Arial" panose="020B0604020202020204" pitchFamily="34" charset="0"/>
              <a:ea typeface="微软雅黑" panose="020B0503020204020204" charset="-122"/>
            </a:endParaRPr>
          </a:p>
        </p:txBody>
      </p:sp>
      <p:pic>
        <p:nvPicPr>
          <p:cNvPr id="13" name="图片 12"/>
          <p:cNvPicPr>
            <a:picLocks noChangeAspect="1"/>
          </p:cNvPicPr>
          <p:nvPr/>
        </p:nvPicPr>
        <p:blipFill>
          <a:blip r:embed="rId3"/>
          <a:stretch>
            <a:fillRect/>
          </a:stretch>
        </p:blipFill>
        <p:spPr>
          <a:xfrm>
            <a:off x="609565" y="2763520"/>
            <a:ext cx="5060950" cy="3130550"/>
          </a:xfrm>
          <a:prstGeom prst="rect">
            <a:avLst/>
          </a:prstGeom>
        </p:spPr>
      </p:pic>
      <p:pic>
        <p:nvPicPr>
          <p:cNvPr id="15" name="图片 14"/>
          <p:cNvPicPr>
            <a:picLocks noChangeAspect="1"/>
          </p:cNvPicPr>
          <p:nvPr/>
        </p:nvPicPr>
        <p:blipFill>
          <a:blip r:embed="rId4"/>
          <a:stretch>
            <a:fillRect/>
          </a:stretch>
        </p:blipFill>
        <p:spPr>
          <a:xfrm>
            <a:off x="6505540" y="2762885"/>
            <a:ext cx="5180330" cy="3131185"/>
          </a:xfrm>
          <a:prstGeom prst="rect">
            <a:avLst/>
          </a:prstGeom>
        </p:spPr>
      </p:pic>
      <p:pic>
        <p:nvPicPr>
          <p:cNvPr id="5" name="图片 4" descr="bg"/>
          <p:cNvPicPr>
            <a:picLocks noChangeAspect="1"/>
          </p:cNvPicPr>
          <p:nvPr/>
        </p:nvPicPr>
        <p:blipFill>
          <a:blip r:embed="rId5"/>
          <a:stretch>
            <a:fillRect/>
          </a:stretch>
        </p:blipFill>
        <p:spPr>
          <a:xfrm>
            <a:off x="-36830" y="-635"/>
            <a:ext cx="12230100" cy="1032510"/>
          </a:xfrm>
          <a:prstGeom prst="rect">
            <a:avLst/>
          </a:prstGeom>
        </p:spPr>
      </p:pic>
      <p:sp>
        <p:nvSpPr>
          <p:cNvPr id="2" name="文本框 1"/>
          <p:cNvSpPr txBox="1"/>
          <p:nvPr/>
        </p:nvSpPr>
        <p:spPr>
          <a:xfrm>
            <a:off x="312420" y="202565"/>
            <a:ext cx="5624195" cy="460375"/>
          </a:xfrm>
          <a:prstGeom prst="rect">
            <a:avLst/>
          </a:prstGeom>
          <a:noFill/>
        </p:spPr>
        <p:txBody>
          <a:bodyPr wrap="square" rtlCol="0" anchor="t">
            <a:spAutoFit/>
          </a:bodyPr>
          <a:p>
            <a:r>
              <a:rPr lang="zh-CN" altLang="en-US" sz="2400" b="1">
                <a:solidFill>
                  <a:schemeClr val="bg1"/>
                </a:solidFill>
                <a:ea typeface="宋体" panose="02010600030101010101" pitchFamily="2" charset="-122"/>
                <a:cs typeface="+mn-lt"/>
                <a:sym typeface="+mn-ea"/>
              </a:rPr>
              <a:t>①</a:t>
            </a:r>
            <a:r>
              <a:rPr lang="en-US" altLang="zh-CN" sz="2400" b="1">
                <a:solidFill>
                  <a:schemeClr val="bg1"/>
                </a:solidFill>
                <a:ea typeface="宋体" panose="02010600030101010101" pitchFamily="2" charset="-122"/>
                <a:cs typeface="+mn-lt"/>
                <a:sym typeface="+mn-ea"/>
              </a:rPr>
              <a:t> Account Registration and Login</a:t>
            </a:r>
            <a:endParaRPr lang="en-US" altLang="zh-CN" sz="2400" b="1">
              <a:solidFill>
                <a:schemeClr val="bg1"/>
              </a:solidFill>
              <a:ea typeface="宋体" panose="02010600030101010101" pitchFamily="2" charset="-122"/>
              <a:cs typeface="+mn-lt"/>
              <a:sym typeface="+mn-ea"/>
            </a:endParaRPr>
          </a:p>
        </p:txBody>
      </p:sp>
    </p:spTree>
    <p:custDataLst>
      <p:tags r:id="rId6"/>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5" name="图片 4" descr="bg"/>
          <p:cNvPicPr>
            <a:picLocks noChangeAspect="1"/>
          </p:cNvPicPr>
          <p:nvPr/>
        </p:nvPicPr>
        <p:blipFill>
          <a:blip r:embed="rId2"/>
          <a:stretch>
            <a:fillRect/>
          </a:stretch>
        </p:blipFill>
        <p:spPr>
          <a:xfrm>
            <a:off x="-36830" y="-635"/>
            <a:ext cx="12230100" cy="1032510"/>
          </a:xfrm>
          <a:prstGeom prst="rect">
            <a:avLst/>
          </a:prstGeom>
        </p:spPr>
      </p:pic>
      <p:sp>
        <p:nvSpPr>
          <p:cNvPr id="6" name="文本框 5"/>
          <p:cNvSpPr txBox="1"/>
          <p:nvPr/>
        </p:nvSpPr>
        <p:spPr>
          <a:xfrm>
            <a:off x="313020" y="202565"/>
            <a:ext cx="6096000" cy="829945"/>
          </a:xfrm>
          <a:prstGeom prst="rect">
            <a:avLst/>
          </a:prstGeom>
          <a:noFill/>
        </p:spPr>
        <p:txBody>
          <a:bodyPr wrap="square" rtlCol="0" anchor="t">
            <a:spAutoFit/>
          </a:bodyPr>
          <a:p>
            <a:r>
              <a:rPr lang="zh-CN" altLang="en-US" sz="2400" b="1">
                <a:solidFill>
                  <a:schemeClr val="bg1"/>
                </a:solidFill>
                <a:ea typeface="宋体" panose="02010600030101010101" pitchFamily="2" charset="-122"/>
                <a:cs typeface="+mn-lt"/>
                <a:sym typeface="+mn-ea"/>
              </a:rPr>
              <a:t>②</a:t>
            </a:r>
            <a:r>
              <a:rPr lang="en-US" altLang="zh-CN" sz="2400" b="1">
                <a:solidFill>
                  <a:schemeClr val="bg1"/>
                </a:solidFill>
                <a:ea typeface="宋体" panose="02010600030101010101" pitchFamily="2" charset="-122"/>
                <a:cs typeface="+mn-lt"/>
                <a:sym typeface="+mn-ea"/>
              </a:rPr>
              <a:t> Skin Imaging</a:t>
            </a:r>
            <a:endParaRPr lang="en-US" altLang="zh-CN" sz="2400" b="1">
              <a:solidFill>
                <a:schemeClr val="bg1"/>
              </a:solidFill>
              <a:ea typeface="宋体" panose="02010600030101010101" pitchFamily="2" charset="-122"/>
              <a:cs typeface="+mn-lt"/>
              <a:sym typeface="+mn-ea"/>
            </a:endParaRPr>
          </a:p>
          <a:p>
            <a:endParaRPr lang="en-US" altLang="zh-CN" sz="2400" b="1">
              <a:solidFill>
                <a:schemeClr val="bg1"/>
              </a:solidFill>
              <a:ea typeface="宋体" panose="02010600030101010101" pitchFamily="2" charset="-122"/>
              <a:cs typeface="+mn-lt"/>
              <a:sym typeface="+mn-ea"/>
            </a:endParaRPr>
          </a:p>
        </p:txBody>
      </p:sp>
      <p:sp>
        <p:nvSpPr>
          <p:cNvPr id="11" name="文本框 10"/>
          <p:cNvSpPr txBox="1"/>
          <p:nvPr/>
        </p:nvSpPr>
        <p:spPr>
          <a:xfrm>
            <a:off x="409540" y="1091565"/>
            <a:ext cx="6096000" cy="395605"/>
          </a:xfrm>
          <a:prstGeom prst="rect">
            <a:avLst/>
          </a:prstGeom>
          <a:noFill/>
        </p:spPr>
        <p:txBody>
          <a:bodyPr wrap="square" rtlCol="0" anchor="t">
            <a:spAutoFit/>
          </a:bodyPr>
          <a:p>
            <a:pPr marL="285750" lvl="3" indent="-285750" algn="l">
              <a:lnSpc>
                <a:spcPct val="110000"/>
              </a:lnSpc>
              <a:buClrTx/>
              <a:buSzTx/>
              <a:buFont typeface="Wingdings" panose="05000000000000000000" charset="0"/>
              <a:buChar char="l"/>
            </a:pPr>
            <a:r>
              <a:rPr lang="en-US" altLang="zh-CN" b="1">
                <a:solidFill>
                  <a:schemeClr val="bg1"/>
                </a:solidFill>
                <a:latin typeface="Arial" panose="020B0604020202020204" pitchFamily="34" charset="0"/>
                <a:ea typeface="微软雅黑" panose="020B0503020204020204" charset="-122"/>
                <a:sym typeface="+mn-ea"/>
              </a:rPr>
              <a:t>Add customer</a:t>
            </a:r>
            <a:endParaRPr lang="en-US" altLang="zh-CN" b="1">
              <a:solidFill>
                <a:schemeClr val="bg1"/>
              </a:solidFill>
              <a:latin typeface="Arial" panose="020B0604020202020204" pitchFamily="34" charset="0"/>
              <a:ea typeface="微软雅黑" panose="020B0503020204020204" charset="-122"/>
              <a:sym typeface="+mn-ea"/>
            </a:endParaRPr>
          </a:p>
        </p:txBody>
      </p:sp>
      <p:sp>
        <p:nvSpPr>
          <p:cNvPr id="7" name="副标题 6"/>
          <p:cNvSpPr>
            <a:spLocks noGrp="1"/>
          </p:cNvSpPr>
          <p:nvPr>
            <p:ph type="subTitle" idx="1"/>
            <p:custDataLst>
              <p:tags r:id="rId3"/>
            </p:custDataLst>
          </p:nvPr>
        </p:nvSpPr>
        <p:spPr>
          <a:xfrm>
            <a:off x="609600" y="1623695"/>
            <a:ext cx="10871200" cy="1182370"/>
          </a:xfrm>
        </p:spPr>
        <p:txBody>
          <a:bodyPr>
            <a:normAutofit lnSpcReduction="20000"/>
          </a:bodyPr>
          <a:p>
            <a:pPr marL="0" lvl="3" algn="l">
              <a:lnSpc>
                <a:spcPct val="130000"/>
              </a:lnSpc>
              <a:buClrTx/>
              <a:buSzTx/>
              <a:buFont typeface="Arial" panose="020B0604020202020204" pitchFamily="34" charset="0"/>
            </a:pPr>
            <a:r>
              <a:rPr lang="en-US" altLang="zh-CN" sz="1800" spc="0">
                <a:solidFill>
                  <a:schemeClr val="bg1"/>
                </a:solidFill>
                <a:latin typeface="Arial" panose="020B0604020202020204" pitchFamily="34" charset="0"/>
                <a:ea typeface="微软雅黑" panose="020B0503020204020204" charset="-122"/>
              </a:rPr>
              <a:t>Click [Start detection] on the homepage, fill in the client information, then click [Complete]. The system will automatically create a client profile and redirect to the skin imaging page.</a:t>
            </a:r>
            <a:endParaRPr lang="en-US" altLang="zh-CN" sz="1800" spc="0">
              <a:solidFill>
                <a:schemeClr val="bg1"/>
              </a:solidFill>
              <a:latin typeface="Arial" panose="020B0604020202020204" pitchFamily="34" charset="0"/>
              <a:ea typeface="微软雅黑" panose="020B0503020204020204" charset="-122"/>
            </a:endParaRPr>
          </a:p>
        </p:txBody>
      </p:sp>
      <p:pic>
        <p:nvPicPr>
          <p:cNvPr id="16" name="图片 15"/>
          <p:cNvPicPr>
            <a:picLocks noChangeAspect="1"/>
          </p:cNvPicPr>
          <p:nvPr/>
        </p:nvPicPr>
        <p:blipFill>
          <a:blip r:embed="rId4"/>
          <a:stretch>
            <a:fillRect/>
          </a:stretch>
        </p:blipFill>
        <p:spPr>
          <a:xfrm>
            <a:off x="711800" y="2887980"/>
            <a:ext cx="4802505" cy="3002915"/>
          </a:xfrm>
          <a:prstGeom prst="rect">
            <a:avLst/>
          </a:prstGeom>
        </p:spPr>
      </p:pic>
      <p:pic>
        <p:nvPicPr>
          <p:cNvPr id="17" name="图片 16"/>
          <p:cNvPicPr>
            <a:picLocks noChangeAspect="1"/>
          </p:cNvPicPr>
          <p:nvPr/>
        </p:nvPicPr>
        <p:blipFill>
          <a:blip r:embed="rId5"/>
          <a:stretch>
            <a:fillRect/>
          </a:stretch>
        </p:blipFill>
        <p:spPr>
          <a:xfrm>
            <a:off x="6409020" y="2887980"/>
            <a:ext cx="4802505" cy="3002915"/>
          </a:xfrm>
          <a:prstGeom prst="rect">
            <a:avLst/>
          </a:prstGeom>
        </p:spPr>
      </p:pic>
    </p:spTree>
    <p:custDataLst>
      <p:tags r:id="rId6"/>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7" name="副标题 6"/>
          <p:cNvSpPr>
            <a:spLocks noGrp="1"/>
          </p:cNvSpPr>
          <p:nvPr>
            <p:ph type="subTitle" idx="1"/>
            <p:custDataLst>
              <p:tags r:id="rId2"/>
            </p:custDataLst>
          </p:nvPr>
        </p:nvSpPr>
        <p:spPr>
          <a:xfrm>
            <a:off x="532130" y="1285875"/>
            <a:ext cx="3450590" cy="2973070"/>
          </a:xfrm>
        </p:spPr>
        <p:txBody>
          <a:bodyPr>
            <a:noAutofit/>
          </a:bodyPr>
          <a:p>
            <a:pPr marL="0" lvl="3" algn="l" fontAlgn="t">
              <a:lnSpc>
                <a:spcPct val="110000"/>
              </a:lnSpc>
              <a:buClrTx/>
              <a:buSzTx/>
              <a:buFont typeface="Arial" panose="020B0604020202020204" pitchFamily="34" charset="0"/>
            </a:pPr>
            <a:r>
              <a:rPr lang="en-US" altLang="zh-CN" spc="0">
                <a:solidFill>
                  <a:schemeClr val="bg1"/>
                </a:solidFill>
                <a:latin typeface="Arial" panose="020B0604020202020204" pitchFamily="34" charset="0"/>
                <a:ea typeface="微软雅黑" panose="020B0503020204020204" charset="-122"/>
              </a:rPr>
              <a:t>(1) After selecting the skin analysis type, please follow the voice prompt to prepare for the photo taking. The system will intelligently detect whether the distance and angle are suitable, and after confirming that they are correct, images will be automatically taken and analyzed by algorithms.</a:t>
            </a:r>
            <a:endParaRPr lang="en-US" altLang="zh-CN" spc="0">
              <a:solidFill>
                <a:schemeClr val="bg1"/>
              </a:solidFill>
              <a:latin typeface="Arial" panose="020B0604020202020204" pitchFamily="34" charset="0"/>
              <a:ea typeface="微软雅黑" panose="020B0503020204020204" charset="-122"/>
            </a:endParaRPr>
          </a:p>
        </p:txBody>
      </p:sp>
      <p:pic>
        <p:nvPicPr>
          <p:cNvPr id="3" name="图片 2"/>
          <p:cNvPicPr>
            <a:picLocks noChangeAspect="1"/>
          </p:cNvPicPr>
          <p:nvPr/>
        </p:nvPicPr>
        <p:blipFill>
          <a:blip r:embed="rId3"/>
          <a:stretch>
            <a:fillRect/>
          </a:stretch>
        </p:blipFill>
        <p:spPr>
          <a:xfrm>
            <a:off x="231740" y="3907155"/>
            <a:ext cx="3827780" cy="2386330"/>
          </a:xfrm>
          <a:prstGeom prst="rect">
            <a:avLst/>
          </a:prstGeom>
        </p:spPr>
      </p:pic>
      <p:pic>
        <p:nvPicPr>
          <p:cNvPr id="5" name="图片 4"/>
          <p:cNvPicPr>
            <a:picLocks noChangeAspect="1"/>
          </p:cNvPicPr>
          <p:nvPr/>
        </p:nvPicPr>
        <p:blipFill>
          <a:blip r:embed="rId4"/>
          <a:stretch>
            <a:fillRect/>
          </a:stretch>
        </p:blipFill>
        <p:spPr>
          <a:xfrm>
            <a:off x="4143975" y="3857625"/>
            <a:ext cx="3811905" cy="2385060"/>
          </a:xfrm>
          <a:prstGeom prst="rect">
            <a:avLst/>
          </a:prstGeom>
        </p:spPr>
      </p:pic>
      <p:pic>
        <p:nvPicPr>
          <p:cNvPr id="8" name="图片 7"/>
          <p:cNvPicPr>
            <a:picLocks noChangeAspect="1"/>
          </p:cNvPicPr>
          <p:nvPr/>
        </p:nvPicPr>
        <p:blipFill>
          <a:blip r:embed="rId5"/>
          <a:stretch>
            <a:fillRect/>
          </a:stretch>
        </p:blipFill>
        <p:spPr>
          <a:xfrm>
            <a:off x="8040335" y="3856990"/>
            <a:ext cx="3905250" cy="2385695"/>
          </a:xfrm>
          <a:prstGeom prst="rect">
            <a:avLst/>
          </a:prstGeom>
        </p:spPr>
      </p:pic>
      <p:sp>
        <p:nvSpPr>
          <p:cNvPr id="9" name="文本框 8"/>
          <p:cNvSpPr txBox="1"/>
          <p:nvPr/>
        </p:nvSpPr>
        <p:spPr>
          <a:xfrm>
            <a:off x="4443095" y="1254760"/>
            <a:ext cx="3306445" cy="1691005"/>
          </a:xfrm>
          <a:prstGeom prst="rect">
            <a:avLst/>
          </a:prstGeom>
          <a:noFill/>
        </p:spPr>
        <p:txBody>
          <a:bodyPr wrap="square" rtlCol="0" anchor="t">
            <a:spAutoFit/>
          </a:bodyPr>
          <a:p>
            <a:pPr marL="0" lvl="3" algn="l">
              <a:lnSpc>
                <a:spcPct val="130000"/>
              </a:lnSpc>
              <a:buClrTx/>
              <a:buSzTx/>
              <a:buFont typeface="Arial" panose="020B0604020202020204" pitchFamily="34" charset="0"/>
            </a:pPr>
            <a:r>
              <a:rPr lang="en-US" altLang="zh-CN" sz="1600">
                <a:solidFill>
                  <a:schemeClr val="bg1"/>
                </a:solidFill>
                <a:latin typeface="Arial" panose="020B0604020202020204" pitchFamily="34" charset="0"/>
                <a:ea typeface="微软雅黑" panose="020B0503020204020204" charset="-122"/>
                <a:sym typeface="+mn-ea"/>
              </a:rPr>
              <a:t>(2) Switch voice prompt language: Click the language drop-down box in the upper right corner to select the corresponding language prompt.</a:t>
            </a:r>
            <a:endParaRPr lang="en-US" altLang="zh-CN" sz="1600">
              <a:solidFill>
                <a:schemeClr val="bg1"/>
              </a:solidFill>
              <a:latin typeface="Arial" panose="020B0604020202020204" pitchFamily="34" charset="0"/>
              <a:ea typeface="微软雅黑" panose="020B0503020204020204" charset="-122"/>
              <a:sym typeface="+mn-ea"/>
            </a:endParaRPr>
          </a:p>
        </p:txBody>
      </p:sp>
      <p:sp>
        <p:nvSpPr>
          <p:cNvPr id="10" name="文本框 9"/>
          <p:cNvSpPr txBox="1"/>
          <p:nvPr/>
        </p:nvSpPr>
        <p:spPr>
          <a:xfrm>
            <a:off x="8384540" y="1254760"/>
            <a:ext cx="3373755" cy="1691005"/>
          </a:xfrm>
          <a:prstGeom prst="rect">
            <a:avLst/>
          </a:prstGeom>
          <a:noFill/>
        </p:spPr>
        <p:txBody>
          <a:bodyPr wrap="square" rtlCol="0" anchor="t">
            <a:spAutoFit/>
          </a:bodyPr>
          <a:p>
            <a:pPr marL="0" lvl="3" algn="l">
              <a:lnSpc>
                <a:spcPct val="130000"/>
              </a:lnSpc>
              <a:buClrTx/>
              <a:buSzTx/>
              <a:buFont typeface="Arial" panose="020B0604020202020204" pitchFamily="34" charset="0"/>
            </a:pPr>
            <a:r>
              <a:rPr lang="en-US" altLang="zh-CN" sz="1600">
                <a:solidFill>
                  <a:schemeClr val="bg1"/>
                </a:solidFill>
                <a:latin typeface="Arial" panose="020B0604020202020204" pitchFamily="34" charset="0"/>
                <a:ea typeface="微软雅黑" panose="020B0503020204020204" charset="-122"/>
                <a:sym typeface="+mn-ea"/>
              </a:rPr>
              <a:t>(3) After the skin analysis is finished, the page will immediately jump to the skin-testing report page, which presents you with detailed skin test results.</a:t>
            </a:r>
            <a:endParaRPr lang="en-US" altLang="zh-CN" sz="1600">
              <a:solidFill>
                <a:schemeClr val="bg1"/>
              </a:solidFill>
              <a:latin typeface="Arial" panose="020B0604020202020204" pitchFamily="34" charset="0"/>
              <a:ea typeface="微软雅黑" panose="020B0503020204020204" charset="-122"/>
              <a:sym typeface="+mn-ea"/>
            </a:endParaRPr>
          </a:p>
        </p:txBody>
      </p:sp>
      <p:pic>
        <p:nvPicPr>
          <p:cNvPr id="6" name="图片 5" descr="bg"/>
          <p:cNvPicPr>
            <a:picLocks noChangeAspect="1"/>
          </p:cNvPicPr>
          <p:nvPr/>
        </p:nvPicPr>
        <p:blipFill>
          <a:blip r:embed="rId6"/>
          <a:stretch>
            <a:fillRect/>
          </a:stretch>
        </p:blipFill>
        <p:spPr>
          <a:xfrm>
            <a:off x="-36830" y="-635"/>
            <a:ext cx="12230100" cy="1032510"/>
          </a:xfrm>
          <a:prstGeom prst="rect">
            <a:avLst/>
          </a:prstGeom>
        </p:spPr>
      </p:pic>
      <p:sp>
        <p:nvSpPr>
          <p:cNvPr id="11" name="文本框 10"/>
          <p:cNvSpPr txBox="1"/>
          <p:nvPr/>
        </p:nvSpPr>
        <p:spPr>
          <a:xfrm>
            <a:off x="363855" y="202565"/>
            <a:ext cx="2677160" cy="504825"/>
          </a:xfrm>
          <a:prstGeom prst="rect">
            <a:avLst/>
          </a:prstGeom>
          <a:noFill/>
        </p:spPr>
        <p:txBody>
          <a:bodyPr wrap="square" rtlCol="0" anchor="t">
            <a:noAutofit/>
          </a:bodyPr>
          <a:p>
            <a:r>
              <a:rPr lang="zh-CN" altLang="en-US" sz="2400" b="1">
                <a:solidFill>
                  <a:schemeClr val="bg1"/>
                </a:solidFill>
                <a:ea typeface="宋体" panose="02010600030101010101" pitchFamily="2" charset="-122"/>
                <a:cs typeface="+mn-lt"/>
                <a:sym typeface="+mn-ea"/>
              </a:rPr>
              <a:t>②</a:t>
            </a:r>
            <a:r>
              <a:rPr lang="en-US" altLang="zh-CN" sz="2400" b="1">
                <a:solidFill>
                  <a:schemeClr val="bg1"/>
                </a:solidFill>
                <a:ea typeface="宋体" panose="02010600030101010101" pitchFamily="2" charset="-122"/>
                <a:cs typeface="+mn-lt"/>
                <a:sym typeface="+mn-ea"/>
              </a:rPr>
              <a:t> Skin Imaging</a:t>
            </a:r>
            <a:endParaRPr lang="en-US" altLang="zh-CN" sz="2400" b="1">
              <a:solidFill>
                <a:schemeClr val="bg1"/>
              </a:solidFill>
              <a:ea typeface="宋体" panose="02010600030101010101" pitchFamily="2" charset="-122"/>
              <a:cs typeface="+mn-lt"/>
              <a:sym typeface="+mn-ea"/>
            </a:endParaRPr>
          </a:p>
          <a:p>
            <a:endParaRPr lang="en-US" altLang="zh-CN" sz="2400" b="1">
              <a:solidFill>
                <a:schemeClr val="bg1"/>
              </a:solidFill>
              <a:ea typeface="宋体" panose="02010600030101010101" pitchFamily="2" charset="-122"/>
              <a:cs typeface="+mn-lt"/>
              <a:sym typeface="+mn-ea"/>
            </a:endParaRPr>
          </a:p>
        </p:txBody>
      </p:sp>
    </p:spTree>
    <p:custDataLst>
      <p:tags r:id="rId7"/>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7" name="副标题 6"/>
          <p:cNvSpPr>
            <a:spLocks noGrp="1"/>
          </p:cNvSpPr>
          <p:nvPr>
            <p:ph type="subTitle" idx="1"/>
            <p:custDataLst>
              <p:tags r:id="rId2"/>
            </p:custDataLst>
          </p:nvPr>
        </p:nvSpPr>
        <p:spPr>
          <a:xfrm>
            <a:off x="527685" y="1610360"/>
            <a:ext cx="10523220" cy="4918710"/>
          </a:xfrm>
        </p:spPr>
        <p:txBody>
          <a:bodyPr>
            <a:noAutofit/>
          </a:bodyPr>
          <a:p>
            <a:pPr marL="0" lvl="3" algn="l">
              <a:lnSpc>
                <a:spcPct val="130000"/>
              </a:lnSpc>
              <a:buClrTx/>
              <a:buSzTx/>
              <a:buFont typeface="Arial" panose="020B0604020202020204" pitchFamily="34" charset="0"/>
            </a:pPr>
            <a:r>
              <a:rPr lang="en-US" altLang="zh-CN" sz="1900" spc="0">
                <a:solidFill>
                  <a:schemeClr val="bg1"/>
                </a:solidFill>
                <a:latin typeface="Arial" panose="020B0604020202020204" pitchFamily="34" charset="0"/>
                <a:ea typeface="微软雅黑" panose="020B0503020204020204" charset="-122"/>
              </a:rPr>
              <a:t>(1) Before taking skin photos, please remove your glasses and make sure you have no coverings on your face. Place the face smoothly within the frame so that the face remains parallel to the camera. Then, following the voice prompt, adjust your distance from the camera to between 28 cm and 32 cm.</a:t>
            </a:r>
            <a:endParaRPr lang="en-US" altLang="zh-CN" sz="1900" spc="0">
              <a:solidFill>
                <a:schemeClr val="bg1"/>
              </a:solidFill>
              <a:latin typeface="Arial" panose="020B0604020202020204" pitchFamily="34" charset="0"/>
              <a:ea typeface="微软雅黑" panose="020B0503020204020204" charset="-122"/>
            </a:endParaRPr>
          </a:p>
          <a:p>
            <a:pPr marL="0" lvl="3" algn="l">
              <a:lnSpc>
                <a:spcPct val="130000"/>
              </a:lnSpc>
              <a:buClrTx/>
              <a:buSzTx/>
              <a:buFont typeface="Arial" panose="020B0604020202020204" pitchFamily="34" charset="0"/>
            </a:pPr>
            <a:r>
              <a:rPr lang="en-US" altLang="zh-CN" sz="1900" spc="0">
                <a:solidFill>
                  <a:schemeClr val="bg1"/>
                </a:solidFill>
                <a:latin typeface="Arial" panose="020B0604020202020204" pitchFamily="34" charset="0"/>
                <a:ea typeface="微软雅黑" panose="020B0503020204020204" charset="-122"/>
              </a:rPr>
              <a:t>(2) During skin testing, the system will automatically take two photos in a row. Please maintain a fixed posture while taking photos.</a:t>
            </a:r>
            <a:endParaRPr lang="en-US" altLang="zh-CN" sz="1900" spc="0">
              <a:solidFill>
                <a:schemeClr val="bg1"/>
              </a:solidFill>
              <a:latin typeface="Arial" panose="020B0604020202020204" pitchFamily="34" charset="0"/>
              <a:ea typeface="微软雅黑" panose="020B0503020204020204" charset="-122"/>
            </a:endParaRPr>
          </a:p>
          <a:p>
            <a:pPr marL="0" lvl="3" algn="l">
              <a:lnSpc>
                <a:spcPct val="130000"/>
              </a:lnSpc>
              <a:buClrTx/>
              <a:buSzTx/>
              <a:buFont typeface="Arial" panose="020B0604020202020204" pitchFamily="34" charset="0"/>
            </a:pPr>
            <a:endParaRPr lang="en-US" altLang="zh-CN" sz="1900" spc="0">
              <a:solidFill>
                <a:schemeClr val="bg1"/>
              </a:solidFill>
              <a:latin typeface="Arial" panose="020B0604020202020204" pitchFamily="34" charset="0"/>
              <a:ea typeface="微软雅黑" panose="020B0503020204020204" charset="-122"/>
            </a:endParaRPr>
          </a:p>
          <a:p>
            <a:pPr marL="0" lvl="3" algn="l">
              <a:lnSpc>
                <a:spcPct val="130000"/>
              </a:lnSpc>
              <a:buClrTx/>
              <a:buSzTx/>
              <a:buFont typeface="Arial" panose="020B0604020202020204" pitchFamily="34" charset="0"/>
            </a:pPr>
            <a:endParaRPr lang="en-US" altLang="zh-CN" sz="1900" spc="0">
              <a:solidFill>
                <a:schemeClr val="bg1"/>
              </a:solidFill>
              <a:latin typeface="Arial" panose="020B0604020202020204" pitchFamily="34" charset="0"/>
              <a:ea typeface="微软雅黑" panose="020B0503020204020204" charset="-122"/>
            </a:endParaRPr>
          </a:p>
          <a:p>
            <a:pPr marL="0" lvl="3" algn="l">
              <a:lnSpc>
                <a:spcPct val="130000"/>
              </a:lnSpc>
              <a:buClrTx/>
              <a:buSzTx/>
              <a:buFont typeface="Arial" panose="020B0604020202020204" pitchFamily="34" charset="0"/>
            </a:pPr>
            <a:r>
              <a:rPr lang="en-US" altLang="zh-CN" sz="1900" spc="0">
                <a:solidFill>
                  <a:schemeClr val="bg1"/>
                </a:solidFill>
                <a:latin typeface="Arial" panose="020B0604020202020204" pitchFamily="34" charset="0"/>
                <a:ea typeface="微软雅黑" panose="020B0503020204020204" charset="-122"/>
              </a:rPr>
              <a:t>(1) Quick analysis: Only take front face photo. After the shooting is complete, the skin-test report</a:t>
            </a:r>
            <a:endParaRPr lang="en-US" altLang="zh-CN" sz="1900" spc="0">
              <a:solidFill>
                <a:schemeClr val="bg1"/>
              </a:solidFill>
              <a:latin typeface="Arial" panose="020B0604020202020204" pitchFamily="34" charset="0"/>
              <a:ea typeface="微软雅黑" panose="020B0503020204020204" charset="-122"/>
            </a:endParaRPr>
          </a:p>
          <a:p>
            <a:pPr marL="0" lvl="3" algn="l">
              <a:lnSpc>
                <a:spcPct val="130000"/>
              </a:lnSpc>
              <a:buClrTx/>
              <a:buSzTx/>
              <a:buFont typeface="Arial" panose="020B0604020202020204" pitchFamily="34" charset="0"/>
            </a:pPr>
            <a:r>
              <a:rPr lang="en-US" altLang="zh-CN" sz="1900" spc="0">
                <a:solidFill>
                  <a:schemeClr val="bg1"/>
                </a:solidFill>
                <a:latin typeface="Arial" panose="020B0604020202020204" pitchFamily="34" charset="0"/>
                <a:ea typeface="微软雅黑" panose="020B0503020204020204" charset="-122"/>
              </a:rPr>
              <a:t>will display images related to the face as well as data in various dimensions.</a:t>
            </a:r>
            <a:endParaRPr lang="en-US" altLang="zh-CN" sz="1900" spc="0">
              <a:solidFill>
                <a:schemeClr val="bg1"/>
              </a:solidFill>
              <a:latin typeface="Arial" panose="020B0604020202020204" pitchFamily="34" charset="0"/>
              <a:ea typeface="微软雅黑" panose="020B0503020204020204" charset="-122"/>
            </a:endParaRPr>
          </a:p>
          <a:p>
            <a:pPr marL="0" lvl="3" algn="l">
              <a:lnSpc>
                <a:spcPct val="130000"/>
              </a:lnSpc>
              <a:buClrTx/>
              <a:buSzTx/>
              <a:buFont typeface="Arial" panose="020B0604020202020204" pitchFamily="34" charset="0"/>
            </a:pPr>
            <a:r>
              <a:rPr lang="en-US" altLang="zh-CN" sz="1900" spc="0">
                <a:solidFill>
                  <a:schemeClr val="bg1"/>
                </a:solidFill>
                <a:latin typeface="Arial" panose="020B0604020202020204" pitchFamily="34" charset="0"/>
                <a:ea typeface="微软雅黑" panose="020B0503020204020204" charset="-122"/>
              </a:rPr>
              <a:t>(2) Detailed analysis: The system photographs front face, left face and right face </a:t>
            </a:r>
            <a:r>
              <a:rPr lang="en-US" altLang="zh-CN" sz="1900" spc="0">
                <a:solidFill>
                  <a:schemeClr val="bg1"/>
                </a:solidFill>
                <a:latin typeface="Arial" panose="020B0604020202020204" pitchFamily="34" charset="0"/>
                <a:ea typeface="微软雅黑" panose="020B0503020204020204" charset="-122"/>
                <a:sym typeface="+mn-ea"/>
              </a:rPr>
              <a:t>in turn</a:t>
            </a:r>
            <a:r>
              <a:rPr lang="en-US" altLang="zh-CN" sz="1900" spc="0">
                <a:solidFill>
                  <a:schemeClr val="bg1"/>
                </a:solidFill>
                <a:latin typeface="Arial" panose="020B0604020202020204" pitchFamily="34" charset="0"/>
                <a:ea typeface="微软雅黑" panose="020B0503020204020204" charset="-122"/>
              </a:rPr>
              <a:t>.</a:t>
            </a:r>
            <a:endParaRPr lang="en-US" altLang="zh-CN" sz="1900" spc="0">
              <a:solidFill>
                <a:schemeClr val="bg1"/>
              </a:solidFill>
              <a:latin typeface="Arial" panose="020B0604020202020204" pitchFamily="34" charset="0"/>
              <a:ea typeface="微软雅黑" panose="020B0503020204020204" charset="-122"/>
            </a:endParaRPr>
          </a:p>
        </p:txBody>
      </p:sp>
      <p:sp>
        <p:nvSpPr>
          <p:cNvPr id="11" name="文本框 10"/>
          <p:cNvSpPr txBox="1"/>
          <p:nvPr/>
        </p:nvSpPr>
        <p:spPr>
          <a:xfrm>
            <a:off x="409540" y="1091565"/>
            <a:ext cx="6096000" cy="395605"/>
          </a:xfrm>
          <a:prstGeom prst="rect">
            <a:avLst/>
          </a:prstGeom>
          <a:noFill/>
        </p:spPr>
        <p:txBody>
          <a:bodyPr wrap="square" rtlCol="0" anchor="t">
            <a:spAutoFit/>
          </a:bodyPr>
          <a:p>
            <a:pPr marL="285750" lvl="3" indent="-285750" algn="l">
              <a:lnSpc>
                <a:spcPct val="110000"/>
              </a:lnSpc>
              <a:buClrTx/>
              <a:buSzTx/>
              <a:buFont typeface="Wingdings" panose="05000000000000000000" charset="0"/>
              <a:buChar char="l"/>
            </a:pPr>
            <a:r>
              <a:rPr lang="en-US" altLang="zh-CN" b="1">
                <a:solidFill>
                  <a:schemeClr val="bg1"/>
                </a:solidFill>
                <a:latin typeface="Arial" panose="020B0604020202020204" pitchFamily="34" charset="0"/>
                <a:ea typeface="微软雅黑" panose="020B0503020204020204" charset="-122"/>
                <a:sym typeface="+mn-ea"/>
              </a:rPr>
              <a:t>Instructions for taking skin photos:</a:t>
            </a:r>
            <a:endParaRPr lang="en-US" altLang="zh-CN" b="1">
              <a:solidFill>
                <a:schemeClr val="bg1"/>
              </a:solidFill>
              <a:latin typeface="Arial" panose="020B0604020202020204" pitchFamily="34" charset="0"/>
              <a:ea typeface="微软雅黑" panose="020B0503020204020204" charset="-122"/>
              <a:sym typeface="+mn-ea"/>
            </a:endParaRPr>
          </a:p>
        </p:txBody>
      </p:sp>
      <p:sp>
        <p:nvSpPr>
          <p:cNvPr id="2" name="文本框 1"/>
          <p:cNvSpPr txBox="1"/>
          <p:nvPr/>
        </p:nvSpPr>
        <p:spPr>
          <a:xfrm>
            <a:off x="527650" y="4178935"/>
            <a:ext cx="8047990" cy="470535"/>
          </a:xfrm>
          <a:prstGeom prst="rect">
            <a:avLst/>
          </a:prstGeom>
          <a:noFill/>
        </p:spPr>
        <p:txBody>
          <a:bodyPr wrap="square" rtlCol="0" anchor="t">
            <a:spAutoFit/>
          </a:bodyPr>
          <a:p>
            <a:pPr marL="285750" lvl="3" indent="-285750" algn="l">
              <a:lnSpc>
                <a:spcPct val="130000"/>
              </a:lnSpc>
              <a:buClrTx/>
              <a:buSzTx/>
              <a:buFont typeface="Wingdings" panose="05000000000000000000" charset="0"/>
              <a:buChar char="l"/>
            </a:pPr>
            <a:r>
              <a:rPr lang="en-US" altLang="zh-CN" sz="1900" b="1">
                <a:solidFill>
                  <a:schemeClr val="bg1"/>
                </a:solidFill>
                <a:latin typeface="Arial" panose="020B0604020202020204" pitchFamily="34" charset="0"/>
                <a:ea typeface="微软雅黑" panose="020B0503020204020204" charset="-122"/>
                <a:sym typeface="+mn-ea"/>
              </a:rPr>
              <a:t>Note about the type of skin test:</a:t>
            </a:r>
            <a:endParaRPr lang="en-US" altLang="zh-CN" sz="1900" b="1">
              <a:solidFill>
                <a:schemeClr val="bg1"/>
              </a:solidFill>
              <a:latin typeface="Arial" panose="020B0604020202020204" pitchFamily="34" charset="0"/>
              <a:ea typeface="微软雅黑" panose="020B0503020204020204" charset="-122"/>
              <a:sym typeface="+mn-ea"/>
            </a:endParaRPr>
          </a:p>
        </p:txBody>
      </p:sp>
      <p:pic>
        <p:nvPicPr>
          <p:cNvPr id="6" name="图片 5" descr="bg"/>
          <p:cNvPicPr>
            <a:picLocks noChangeAspect="1"/>
          </p:cNvPicPr>
          <p:nvPr/>
        </p:nvPicPr>
        <p:blipFill>
          <a:blip r:embed="rId3"/>
          <a:stretch>
            <a:fillRect/>
          </a:stretch>
        </p:blipFill>
        <p:spPr>
          <a:xfrm>
            <a:off x="-36830" y="-635"/>
            <a:ext cx="12230100" cy="1032510"/>
          </a:xfrm>
          <a:prstGeom prst="rect">
            <a:avLst/>
          </a:prstGeom>
        </p:spPr>
      </p:pic>
      <p:sp>
        <p:nvSpPr>
          <p:cNvPr id="5" name="文本框 4"/>
          <p:cNvSpPr txBox="1"/>
          <p:nvPr/>
        </p:nvSpPr>
        <p:spPr>
          <a:xfrm>
            <a:off x="363855" y="202565"/>
            <a:ext cx="2677160" cy="504825"/>
          </a:xfrm>
          <a:prstGeom prst="rect">
            <a:avLst/>
          </a:prstGeom>
          <a:noFill/>
        </p:spPr>
        <p:txBody>
          <a:bodyPr wrap="square" rtlCol="0" anchor="t">
            <a:noAutofit/>
          </a:bodyPr>
          <a:p>
            <a:r>
              <a:rPr lang="zh-CN" altLang="en-US" sz="2400" b="1">
                <a:solidFill>
                  <a:schemeClr val="bg1"/>
                </a:solidFill>
                <a:ea typeface="宋体" panose="02010600030101010101" pitchFamily="2" charset="-122"/>
                <a:cs typeface="+mn-lt"/>
                <a:sym typeface="+mn-ea"/>
              </a:rPr>
              <a:t>②</a:t>
            </a:r>
            <a:r>
              <a:rPr lang="en-US" altLang="zh-CN" sz="2400" b="1">
                <a:solidFill>
                  <a:schemeClr val="bg1"/>
                </a:solidFill>
                <a:ea typeface="宋体" panose="02010600030101010101" pitchFamily="2" charset="-122"/>
                <a:cs typeface="+mn-lt"/>
                <a:sym typeface="+mn-ea"/>
              </a:rPr>
              <a:t> Skin Imaging</a:t>
            </a:r>
            <a:endParaRPr lang="en-US" altLang="zh-CN" sz="2400" b="1">
              <a:solidFill>
                <a:schemeClr val="bg1"/>
              </a:solidFill>
              <a:ea typeface="宋体" panose="02010600030101010101" pitchFamily="2" charset="-122"/>
              <a:cs typeface="+mn-lt"/>
              <a:sym typeface="+mn-ea"/>
            </a:endParaRPr>
          </a:p>
          <a:p>
            <a:endParaRPr lang="en-US" altLang="zh-CN" sz="2400" b="1">
              <a:solidFill>
                <a:schemeClr val="bg1"/>
              </a:solidFill>
              <a:ea typeface="宋体" panose="02010600030101010101" pitchFamily="2" charset="-122"/>
              <a:cs typeface="+mn-lt"/>
              <a:sym typeface="+mn-ea"/>
            </a:endParaRPr>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2" name="图片 1" descr="bg"/>
          <p:cNvPicPr>
            <a:picLocks noChangeAspect="1"/>
          </p:cNvPicPr>
          <p:nvPr/>
        </p:nvPicPr>
        <p:blipFill>
          <a:blip r:embed="rId2"/>
          <a:stretch>
            <a:fillRect/>
          </a:stretch>
        </p:blipFill>
        <p:spPr>
          <a:xfrm>
            <a:off x="-36830" y="-635"/>
            <a:ext cx="12230100" cy="1032510"/>
          </a:xfrm>
          <a:prstGeom prst="rect">
            <a:avLst/>
          </a:prstGeom>
        </p:spPr>
      </p:pic>
      <p:sp>
        <p:nvSpPr>
          <p:cNvPr id="6" name="文本框 5"/>
          <p:cNvSpPr txBox="1"/>
          <p:nvPr/>
        </p:nvSpPr>
        <p:spPr>
          <a:xfrm>
            <a:off x="313055" y="202565"/>
            <a:ext cx="2515235" cy="460375"/>
          </a:xfrm>
          <a:prstGeom prst="rect">
            <a:avLst/>
          </a:prstGeom>
          <a:noFill/>
        </p:spPr>
        <p:txBody>
          <a:bodyPr wrap="square" rtlCol="0" anchor="t">
            <a:spAutoFit/>
          </a:bodyPr>
          <a:p>
            <a:r>
              <a:rPr lang="zh-CN" altLang="en-US" sz="2400" b="1">
                <a:solidFill>
                  <a:schemeClr val="bg1"/>
                </a:solidFill>
                <a:ea typeface="宋体" panose="02010600030101010101" pitchFamily="2" charset="-122"/>
                <a:cs typeface="+mn-lt"/>
                <a:sym typeface="+mn-ea"/>
              </a:rPr>
              <a:t>③</a:t>
            </a:r>
            <a:r>
              <a:rPr lang="en-US" altLang="zh-CN" sz="2400" b="1">
                <a:solidFill>
                  <a:schemeClr val="bg1"/>
                </a:solidFill>
                <a:ea typeface="宋体" panose="02010600030101010101" pitchFamily="2" charset="-122"/>
                <a:cs typeface="+mn-lt"/>
                <a:sym typeface="+mn-ea"/>
              </a:rPr>
              <a:t>  Skin Report</a:t>
            </a:r>
            <a:endParaRPr lang="en-US" altLang="zh-CN" sz="2400" b="1">
              <a:solidFill>
                <a:schemeClr val="bg1"/>
              </a:solidFill>
              <a:ea typeface="宋体" panose="02010600030101010101" pitchFamily="2" charset="-122"/>
              <a:cs typeface="+mn-lt"/>
              <a:sym typeface="+mn-ea"/>
            </a:endParaRPr>
          </a:p>
        </p:txBody>
      </p:sp>
      <p:sp>
        <p:nvSpPr>
          <p:cNvPr id="5" name="文本框 4"/>
          <p:cNvSpPr txBox="1"/>
          <p:nvPr/>
        </p:nvSpPr>
        <p:spPr>
          <a:xfrm>
            <a:off x="735965" y="1287145"/>
            <a:ext cx="6583045" cy="922020"/>
          </a:xfrm>
          <a:prstGeom prst="rect">
            <a:avLst/>
          </a:prstGeom>
          <a:noFill/>
        </p:spPr>
        <p:txBody>
          <a:bodyPr wrap="square" rtlCol="0" anchor="t">
            <a:spAutoFit/>
          </a:bodyPr>
          <a:p>
            <a:pPr marL="285750" indent="-285750">
              <a:buFont typeface="Wingdings" panose="05000000000000000000" charset="0"/>
              <a:buChar char="n"/>
            </a:pPr>
            <a:r>
              <a:rPr lang="en-US" altLang="zh-CN">
                <a:solidFill>
                  <a:schemeClr val="bg1"/>
                </a:solidFill>
                <a:uFillTx/>
                <a:latin typeface="Arial" panose="020B0604020202020204" pitchFamily="34" charset="0"/>
                <a:ea typeface="微软雅黑" panose="020B0503020204020204" charset="-122"/>
              </a:rPr>
              <a:t>Open skin test report, swipe the page left and right or click on the dimensionname to see the corresponding dimension details page.</a:t>
            </a:r>
            <a:endParaRPr lang="en-US" altLang="zh-CN">
              <a:solidFill>
                <a:schemeClr val="bg1"/>
              </a:solidFill>
              <a:uFillTx/>
              <a:latin typeface="Arial" panose="020B0604020202020204" pitchFamily="34" charset="0"/>
              <a:ea typeface="微软雅黑" panose="020B0503020204020204" charset="-122"/>
            </a:endParaRPr>
          </a:p>
        </p:txBody>
      </p:sp>
      <p:pic>
        <p:nvPicPr>
          <p:cNvPr id="9" name="图片 8"/>
          <p:cNvPicPr>
            <a:picLocks noChangeAspect="1"/>
          </p:cNvPicPr>
          <p:nvPr/>
        </p:nvPicPr>
        <p:blipFill>
          <a:blip r:embed="rId3"/>
          <a:stretch>
            <a:fillRect/>
          </a:stretch>
        </p:blipFill>
        <p:spPr>
          <a:xfrm>
            <a:off x="1145540" y="2421255"/>
            <a:ext cx="5335905" cy="3335020"/>
          </a:xfrm>
          <a:prstGeom prst="rect">
            <a:avLst/>
          </a:prstGeom>
        </p:spPr>
      </p:pic>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7" name="副标题 6"/>
          <p:cNvSpPr>
            <a:spLocks noGrp="1"/>
          </p:cNvSpPr>
          <p:nvPr>
            <p:ph type="subTitle" idx="1"/>
            <p:custDataLst>
              <p:tags r:id="rId2"/>
            </p:custDataLst>
          </p:nvPr>
        </p:nvSpPr>
        <p:spPr>
          <a:xfrm>
            <a:off x="527650" y="1453515"/>
            <a:ext cx="7092950" cy="1464945"/>
          </a:xfrm>
        </p:spPr>
        <p:txBody>
          <a:bodyPr>
            <a:noAutofit/>
          </a:bodyPr>
          <a:p>
            <a:pPr marL="0" lvl="3" algn="l">
              <a:lnSpc>
                <a:spcPct val="130000"/>
              </a:lnSpc>
              <a:buClrTx/>
              <a:buSzTx/>
              <a:buFont typeface="Arial" panose="020B0604020202020204" pitchFamily="34" charset="0"/>
            </a:pPr>
            <a:r>
              <a:rPr lang="en-US" altLang="zh-CN" spc="0">
                <a:solidFill>
                  <a:schemeClr val="bg1"/>
                </a:solidFill>
                <a:latin typeface="Arial" panose="020B0604020202020204" pitchFamily="34" charset="0"/>
                <a:ea typeface="微软雅黑" panose="020B0503020204020204" charset="-122"/>
              </a:rPr>
              <a:t>(1) On the skin test report - symptom details page, click on the History Contrast to jump to the historical comparison page.</a:t>
            </a:r>
            <a:endParaRPr lang="en-US" altLang="zh-CN" spc="0">
              <a:solidFill>
                <a:schemeClr val="bg1"/>
              </a:solidFill>
              <a:latin typeface="Arial" panose="020B0604020202020204" pitchFamily="34" charset="0"/>
              <a:ea typeface="微软雅黑" panose="020B0503020204020204" charset="-122"/>
            </a:endParaRPr>
          </a:p>
          <a:p>
            <a:pPr marL="0" lvl="3" algn="l">
              <a:lnSpc>
                <a:spcPct val="130000"/>
              </a:lnSpc>
              <a:buClrTx/>
              <a:buSzTx/>
              <a:buFont typeface="Arial" panose="020B0604020202020204" pitchFamily="34" charset="0"/>
            </a:pPr>
            <a:r>
              <a:rPr lang="en-US" altLang="zh-CN" spc="0">
                <a:solidFill>
                  <a:schemeClr val="bg1"/>
                </a:solidFill>
                <a:latin typeface="Arial" panose="020B0604020202020204" pitchFamily="34" charset="0"/>
                <a:ea typeface="微软雅黑" panose="020B0503020204020204" charset="-122"/>
              </a:rPr>
              <a:t>(2) After entering the history comparison page, you can select and compare skin images of different periods. </a:t>
            </a:r>
            <a:endParaRPr lang="en-US" altLang="zh-CN" spc="0">
              <a:solidFill>
                <a:schemeClr val="bg1"/>
              </a:solidFill>
              <a:latin typeface="Arial" panose="020B0604020202020204" pitchFamily="34" charset="0"/>
              <a:ea typeface="微软雅黑" panose="020B0503020204020204" charset="-122"/>
            </a:endParaRPr>
          </a:p>
        </p:txBody>
      </p:sp>
      <p:sp>
        <p:nvSpPr>
          <p:cNvPr id="11" name="文本框 10"/>
          <p:cNvSpPr txBox="1"/>
          <p:nvPr/>
        </p:nvSpPr>
        <p:spPr>
          <a:xfrm>
            <a:off x="409540" y="1001395"/>
            <a:ext cx="6096000" cy="395605"/>
          </a:xfrm>
          <a:prstGeom prst="rect">
            <a:avLst/>
          </a:prstGeom>
          <a:noFill/>
        </p:spPr>
        <p:txBody>
          <a:bodyPr wrap="square" rtlCol="0" anchor="t">
            <a:spAutoFit/>
          </a:bodyPr>
          <a:p>
            <a:pPr marL="285750" lvl="3" indent="-285750" algn="l">
              <a:lnSpc>
                <a:spcPct val="110000"/>
              </a:lnSpc>
              <a:buClrTx/>
              <a:buSzTx/>
              <a:buFont typeface="Wingdings" panose="05000000000000000000" charset="0"/>
              <a:buChar char="l"/>
            </a:pPr>
            <a:r>
              <a:rPr lang="en-US" altLang="zh-CN" b="1">
                <a:solidFill>
                  <a:schemeClr val="bg1"/>
                </a:solidFill>
                <a:latin typeface="Arial" panose="020B0604020202020204" pitchFamily="34" charset="0"/>
                <a:ea typeface="微软雅黑" panose="020B0503020204020204" charset="-122"/>
                <a:sym typeface="+mn-ea"/>
              </a:rPr>
              <a:t>Historical comparison</a:t>
            </a:r>
            <a:endParaRPr lang="en-US" altLang="zh-CN" b="1">
              <a:solidFill>
                <a:schemeClr val="bg1"/>
              </a:solidFill>
              <a:latin typeface="Arial" panose="020B0604020202020204" pitchFamily="34" charset="0"/>
              <a:ea typeface="微软雅黑" panose="020B0503020204020204" charset="-122"/>
              <a:sym typeface="+mn-ea"/>
            </a:endParaRPr>
          </a:p>
        </p:txBody>
      </p:sp>
      <p:pic>
        <p:nvPicPr>
          <p:cNvPr id="5" name="图片 4"/>
          <p:cNvPicPr>
            <a:picLocks noChangeAspect="1"/>
          </p:cNvPicPr>
          <p:nvPr/>
        </p:nvPicPr>
        <p:blipFill>
          <a:blip r:embed="rId3"/>
          <a:stretch>
            <a:fillRect/>
          </a:stretch>
        </p:blipFill>
        <p:spPr>
          <a:xfrm>
            <a:off x="5890260" y="3027680"/>
            <a:ext cx="5331460" cy="3328035"/>
          </a:xfrm>
          <a:prstGeom prst="rect">
            <a:avLst/>
          </a:prstGeom>
        </p:spPr>
      </p:pic>
      <p:pic>
        <p:nvPicPr>
          <p:cNvPr id="8" name="图片 7" descr="bg"/>
          <p:cNvPicPr>
            <a:picLocks noChangeAspect="1"/>
          </p:cNvPicPr>
          <p:nvPr/>
        </p:nvPicPr>
        <p:blipFill>
          <a:blip r:embed="rId4"/>
          <a:stretch>
            <a:fillRect/>
          </a:stretch>
        </p:blipFill>
        <p:spPr>
          <a:xfrm>
            <a:off x="-36830" y="-635"/>
            <a:ext cx="12230100" cy="1032510"/>
          </a:xfrm>
          <a:prstGeom prst="rect">
            <a:avLst/>
          </a:prstGeom>
        </p:spPr>
      </p:pic>
      <p:sp>
        <p:nvSpPr>
          <p:cNvPr id="9" name="文本框 8"/>
          <p:cNvSpPr txBox="1"/>
          <p:nvPr/>
        </p:nvSpPr>
        <p:spPr>
          <a:xfrm>
            <a:off x="313055" y="202565"/>
            <a:ext cx="2515235" cy="460375"/>
          </a:xfrm>
          <a:prstGeom prst="rect">
            <a:avLst/>
          </a:prstGeom>
          <a:noFill/>
        </p:spPr>
        <p:txBody>
          <a:bodyPr wrap="square" rtlCol="0" anchor="t">
            <a:spAutoFit/>
          </a:bodyPr>
          <a:p>
            <a:r>
              <a:rPr lang="zh-CN" altLang="en-US" sz="2400" b="1">
                <a:solidFill>
                  <a:schemeClr val="bg1"/>
                </a:solidFill>
                <a:ea typeface="宋体" panose="02010600030101010101" pitchFamily="2" charset="-122"/>
                <a:cs typeface="+mn-lt"/>
                <a:sym typeface="+mn-ea"/>
              </a:rPr>
              <a:t>③</a:t>
            </a:r>
            <a:r>
              <a:rPr lang="en-US" altLang="zh-CN" sz="2400" b="1">
                <a:solidFill>
                  <a:schemeClr val="bg1"/>
                </a:solidFill>
                <a:ea typeface="宋体" panose="02010600030101010101" pitchFamily="2" charset="-122"/>
                <a:cs typeface="+mn-lt"/>
                <a:sym typeface="+mn-ea"/>
              </a:rPr>
              <a:t>  Skin Report</a:t>
            </a:r>
            <a:endParaRPr lang="en-US" altLang="zh-CN" sz="2400" b="1">
              <a:solidFill>
                <a:schemeClr val="bg1"/>
              </a:solidFill>
              <a:ea typeface="宋体" panose="02010600030101010101" pitchFamily="2" charset="-122"/>
              <a:cs typeface="+mn-lt"/>
              <a:sym typeface="+mn-ea"/>
            </a:endParaRPr>
          </a:p>
        </p:txBody>
      </p:sp>
      <p:pic>
        <p:nvPicPr>
          <p:cNvPr id="10" name="图片 9" descr="测肤报告优化-英文"/>
          <p:cNvPicPr>
            <a:picLocks noChangeAspect="1"/>
          </p:cNvPicPr>
          <p:nvPr/>
        </p:nvPicPr>
        <p:blipFill>
          <a:blip r:embed="rId5"/>
          <a:stretch>
            <a:fillRect/>
          </a:stretch>
        </p:blipFill>
        <p:spPr>
          <a:xfrm>
            <a:off x="967740" y="3027680"/>
            <a:ext cx="4594225" cy="3352800"/>
          </a:xfrm>
          <a:prstGeom prst="rect">
            <a:avLst/>
          </a:prstGeom>
        </p:spPr>
      </p:pic>
      <p:sp>
        <p:nvSpPr>
          <p:cNvPr id="2" name="矩形 1"/>
          <p:cNvSpPr/>
          <p:nvPr/>
        </p:nvSpPr>
        <p:spPr>
          <a:xfrm>
            <a:off x="2138680" y="5481955"/>
            <a:ext cx="518160" cy="335280"/>
          </a:xfrm>
          <a:prstGeom prst="rect">
            <a:avLst/>
          </a:prstGeom>
          <a:noFill/>
          <a:ln>
            <a:solidFill>
              <a:srgbClr val="FF0000"/>
            </a:solidFill>
          </a:ln>
          <a:extLst>
            <a:ext uri="{909E8E84-426E-40DD-AFC4-6F175D3DCCD1}">
              <a14:hiddenFill xmlns:a14="http://schemas.microsoft.com/office/drawing/2010/main">
                <a:solidFill>
                  <a:schemeClr val="accent2"/>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3" name="直接箭头连接符 2"/>
          <p:cNvCxnSpPr/>
          <p:nvPr/>
        </p:nvCxnSpPr>
        <p:spPr>
          <a:xfrm flipH="1" flipV="1">
            <a:off x="2595880" y="5916295"/>
            <a:ext cx="190500" cy="236220"/>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4" name="矩形 3"/>
          <p:cNvSpPr/>
          <p:nvPr/>
        </p:nvSpPr>
        <p:spPr>
          <a:xfrm>
            <a:off x="5890895" y="3028315"/>
            <a:ext cx="5330825" cy="335216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6"/>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5" name="文本框 4"/>
          <p:cNvSpPr txBox="1"/>
          <p:nvPr/>
        </p:nvSpPr>
        <p:spPr>
          <a:xfrm>
            <a:off x="533365" y="1537970"/>
            <a:ext cx="6734175" cy="829945"/>
          </a:xfrm>
          <a:prstGeom prst="rect">
            <a:avLst/>
          </a:prstGeom>
          <a:noFill/>
        </p:spPr>
        <p:txBody>
          <a:bodyPr wrap="square" rtlCol="0" anchor="t">
            <a:spAutoFit/>
          </a:bodyPr>
          <a:p>
            <a:r>
              <a:rPr lang="en-US" altLang="zh-CN" sz="1600">
                <a:solidFill>
                  <a:schemeClr val="bg1"/>
                </a:solidFill>
                <a:uFillTx/>
                <a:latin typeface="Arial" panose="020B0604020202020204" pitchFamily="34" charset="0"/>
                <a:ea typeface="微软雅黑" panose="020B0503020204020204" charset="-122"/>
              </a:rPr>
              <a:t>Click on the upper right corner button [Get report], there’s a QR Code of mobile report. Clients can  </a:t>
            </a:r>
            <a:r>
              <a:rPr lang="en-US" altLang="zh-CN" sz="1600">
                <a:solidFill>
                  <a:schemeClr val="bg1"/>
                </a:solidFill>
                <a:uFillTx/>
                <a:latin typeface="Arial" panose="020B0604020202020204" pitchFamily="34" charset="0"/>
                <a:ea typeface="微软雅黑" panose="020B0503020204020204" charset="-122"/>
                <a:sym typeface="+mn-ea"/>
              </a:rPr>
              <a:t>get a mobile report by scanning the QR Code. </a:t>
            </a:r>
            <a:r>
              <a:rPr lang="en-US" altLang="zh-CN" sz="1600">
                <a:solidFill>
                  <a:schemeClr val="bg1"/>
                </a:solidFill>
                <a:uFillTx/>
                <a:latin typeface="Arial" panose="020B0604020202020204" pitchFamily="34" charset="0"/>
                <a:ea typeface="微软雅黑" panose="020B0503020204020204" charset="-122"/>
              </a:rPr>
              <a:t>Note: Use the original camera, Google Browser, WeChat, etc.</a:t>
            </a:r>
            <a:endParaRPr lang="en-US" altLang="zh-CN" sz="1600">
              <a:solidFill>
                <a:schemeClr val="bg1"/>
              </a:solidFill>
              <a:uFillTx/>
              <a:latin typeface="Arial" panose="020B0604020202020204" pitchFamily="34" charset="0"/>
              <a:ea typeface="微软雅黑" panose="020B0503020204020204" charset="-122"/>
            </a:endParaRPr>
          </a:p>
        </p:txBody>
      </p:sp>
      <p:sp>
        <p:nvSpPr>
          <p:cNvPr id="11" name="文本框 10"/>
          <p:cNvSpPr txBox="1"/>
          <p:nvPr/>
        </p:nvSpPr>
        <p:spPr>
          <a:xfrm>
            <a:off x="409540" y="1001395"/>
            <a:ext cx="6096000" cy="395605"/>
          </a:xfrm>
          <a:prstGeom prst="rect">
            <a:avLst/>
          </a:prstGeom>
          <a:noFill/>
        </p:spPr>
        <p:txBody>
          <a:bodyPr wrap="square" rtlCol="0" anchor="t">
            <a:spAutoFit/>
          </a:bodyPr>
          <a:p>
            <a:pPr marL="285750" lvl="3" indent="-285750" algn="l">
              <a:lnSpc>
                <a:spcPct val="110000"/>
              </a:lnSpc>
              <a:buClrTx/>
              <a:buSzTx/>
              <a:buFont typeface="Wingdings" panose="05000000000000000000" charset="0"/>
              <a:buChar char="l"/>
            </a:pPr>
            <a:r>
              <a:rPr lang="en-US" altLang="zh-CN" b="1">
                <a:solidFill>
                  <a:schemeClr val="bg1"/>
                </a:solidFill>
                <a:latin typeface="Arial" panose="020B0604020202020204" pitchFamily="34" charset="0"/>
                <a:ea typeface="微软雅黑" panose="020B0503020204020204" charset="-122"/>
                <a:sym typeface="+mn-ea"/>
              </a:rPr>
              <a:t>Mobile report</a:t>
            </a:r>
            <a:endParaRPr lang="en-US" altLang="zh-CN" b="1">
              <a:solidFill>
                <a:schemeClr val="bg1"/>
              </a:solidFill>
              <a:latin typeface="Arial" panose="020B0604020202020204" pitchFamily="34" charset="0"/>
              <a:ea typeface="微软雅黑" panose="020B0503020204020204" charset="-122"/>
              <a:sym typeface="+mn-ea"/>
            </a:endParaRPr>
          </a:p>
        </p:txBody>
      </p:sp>
      <p:pic>
        <p:nvPicPr>
          <p:cNvPr id="2" name="图片 1"/>
          <p:cNvPicPr>
            <a:picLocks noChangeAspect="1"/>
          </p:cNvPicPr>
          <p:nvPr/>
        </p:nvPicPr>
        <p:blipFill>
          <a:blip r:embed="rId2"/>
          <a:stretch>
            <a:fillRect/>
          </a:stretch>
        </p:blipFill>
        <p:spPr>
          <a:xfrm>
            <a:off x="409540" y="3079115"/>
            <a:ext cx="4289425" cy="2677160"/>
          </a:xfrm>
          <a:prstGeom prst="rect">
            <a:avLst/>
          </a:prstGeom>
        </p:spPr>
      </p:pic>
      <p:pic>
        <p:nvPicPr>
          <p:cNvPr id="3" name="图片 2"/>
          <p:cNvPicPr>
            <a:picLocks noChangeAspect="1"/>
          </p:cNvPicPr>
          <p:nvPr/>
        </p:nvPicPr>
        <p:blipFill>
          <a:blip r:embed="rId3"/>
          <a:stretch>
            <a:fillRect/>
          </a:stretch>
        </p:blipFill>
        <p:spPr>
          <a:xfrm>
            <a:off x="4894545" y="3079115"/>
            <a:ext cx="4291965" cy="2672080"/>
          </a:xfrm>
          <a:prstGeom prst="rect">
            <a:avLst/>
          </a:prstGeom>
        </p:spPr>
      </p:pic>
      <p:pic>
        <p:nvPicPr>
          <p:cNvPr id="7" name="图片 6"/>
          <p:cNvPicPr>
            <a:picLocks noChangeAspect="1"/>
          </p:cNvPicPr>
          <p:nvPr/>
        </p:nvPicPr>
        <p:blipFill>
          <a:blip r:embed="rId4"/>
          <a:stretch>
            <a:fillRect/>
          </a:stretch>
        </p:blipFill>
        <p:spPr>
          <a:xfrm>
            <a:off x="9476705" y="1062355"/>
            <a:ext cx="2249170" cy="5565140"/>
          </a:xfrm>
          <a:prstGeom prst="rect">
            <a:avLst/>
          </a:prstGeom>
        </p:spPr>
      </p:pic>
      <p:pic>
        <p:nvPicPr>
          <p:cNvPr id="8" name="图片 7" descr="bg"/>
          <p:cNvPicPr>
            <a:picLocks noChangeAspect="1"/>
          </p:cNvPicPr>
          <p:nvPr/>
        </p:nvPicPr>
        <p:blipFill>
          <a:blip r:embed="rId5"/>
          <a:stretch>
            <a:fillRect/>
          </a:stretch>
        </p:blipFill>
        <p:spPr>
          <a:xfrm>
            <a:off x="-36830" y="-635"/>
            <a:ext cx="12230100" cy="1032510"/>
          </a:xfrm>
          <a:prstGeom prst="rect">
            <a:avLst/>
          </a:prstGeom>
        </p:spPr>
      </p:pic>
      <p:sp>
        <p:nvSpPr>
          <p:cNvPr id="9" name="文本框 8"/>
          <p:cNvSpPr txBox="1"/>
          <p:nvPr/>
        </p:nvSpPr>
        <p:spPr>
          <a:xfrm>
            <a:off x="313055" y="202565"/>
            <a:ext cx="2515235" cy="460375"/>
          </a:xfrm>
          <a:prstGeom prst="rect">
            <a:avLst/>
          </a:prstGeom>
          <a:noFill/>
        </p:spPr>
        <p:txBody>
          <a:bodyPr wrap="square" rtlCol="0" anchor="t">
            <a:spAutoFit/>
          </a:bodyPr>
          <a:p>
            <a:r>
              <a:rPr lang="zh-CN" altLang="en-US" sz="2400" b="1">
                <a:solidFill>
                  <a:schemeClr val="bg1"/>
                </a:solidFill>
                <a:ea typeface="宋体" panose="02010600030101010101" pitchFamily="2" charset="-122"/>
                <a:cs typeface="+mn-lt"/>
                <a:sym typeface="+mn-ea"/>
              </a:rPr>
              <a:t>③</a:t>
            </a:r>
            <a:r>
              <a:rPr lang="en-US" altLang="zh-CN" sz="2400" b="1">
                <a:solidFill>
                  <a:schemeClr val="bg1"/>
                </a:solidFill>
                <a:ea typeface="宋体" panose="02010600030101010101" pitchFamily="2" charset="-122"/>
                <a:cs typeface="+mn-lt"/>
                <a:sym typeface="+mn-ea"/>
              </a:rPr>
              <a:t>  Skin Report</a:t>
            </a:r>
            <a:endParaRPr lang="en-US" altLang="zh-CN" sz="2400" b="1">
              <a:solidFill>
                <a:schemeClr val="bg1"/>
              </a:solidFill>
              <a:ea typeface="宋体" panose="02010600030101010101" pitchFamily="2" charset="-122"/>
              <a:cs typeface="+mn-lt"/>
              <a:sym typeface="+mn-ea"/>
            </a:endParaRPr>
          </a:p>
        </p:txBody>
      </p:sp>
    </p:spTree>
    <p:custDataLst>
      <p:tags r:id="rId6"/>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555590" y="1701800"/>
            <a:ext cx="7082155" cy="337185"/>
          </a:xfrm>
          <a:prstGeom prst="rect">
            <a:avLst/>
          </a:prstGeom>
          <a:noFill/>
        </p:spPr>
        <p:txBody>
          <a:bodyPr wrap="square" rtlCol="0" anchor="t">
            <a:spAutoFit/>
          </a:bodyPr>
          <a:p>
            <a:pPr algn="l">
              <a:buClrTx/>
              <a:buSzTx/>
              <a:buFontTx/>
            </a:pPr>
            <a:r>
              <a:rPr lang="en-US" altLang="zh-CN" sz="1600">
                <a:solidFill>
                  <a:schemeClr val="bg1"/>
                </a:solidFill>
                <a:uFillTx/>
                <a:latin typeface="Arial" panose="020B0604020202020204" pitchFamily="34" charset="0"/>
                <a:ea typeface="微软雅黑" panose="020B0503020204020204" charset="-122"/>
              </a:rPr>
              <a:t>Click the top right corner button [Del</a:t>
            </a:r>
            <a:r>
              <a:rPr lang="en-US" altLang="zh-CN" sz="1600">
                <a:solidFill>
                  <a:schemeClr val="bg1"/>
                </a:solidFill>
                <a:uFillTx/>
                <a:latin typeface="Arial" panose="020B0604020202020204" pitchFamily="34" charset="0"/>
                <a:ea typeface="微软雅黑" panose="020B0503020204020204" charset="-122"/>
                <a:sym typeface="+mn-ea"/>
              </a:rPr>
              <a:t>]</a:t>
            </a:r>
            <a:r>
              <a:rPr lang="en-US" altLang="zh-CN" sz="1600">
                <a:solidFill>
                  <a:schemeClr val="bg1"/>
                </a:solidFill>
                <a:uFillTx/>
                <a:latin typeface="Arial" panose="020B0604020202020204" pitchFamily="34" charset="0"/>
                <a:ea typeface="微软雅黑" panose="020B0503020204020204" charset="-122"/>
              </a:rPr>
              <a:t> to delete report.</a:t>
            </a:r>
            <a:endParaRPr lang="zh-CN" altLang="en-US" sz="1600">
              <a:solidFill>
                <a:schemeClr val="bg1"/>
              </a:solidFill>
              <a:uFillTx/>
              <a:latin typeface="Arial" panose="020B0604020202020204" pitchFamily="34" charset="0"/>
              <a:ea typeface="微软雅黑" panose="020B0503020204020204" charset="-122"/>
            </a:endParaRPr>
          </a:p>
        </p:txBody>
      </p:sp>
      <p:sp>
        <p:nvSpPr>
          <p:cNvPr id="11" name="文本框 10"/>
          <p:cNvSpPr txBox="1"/>
          <p:nvPr/>
        </p:nvSpPr>
        <p:spPr>
          <a:xfrm>
            <a:off x="409540" y="1001395"/>
            <a:ext cx="6096000" cy="395605"/>
          </a:xfrm>
          <a:prstGeom prst="rect">
            <a:avLst/>
          </a:prstGeom>
          <a:noFill/>
        </p:spPr>
        <p:txBody>
          <a:bodyPr wrap="square" rtlCol="0" anchor="t">
            <a:spAutoFit/>
          </a:bodyPr>
          <a:p>
            <a:pPr marL="285750" lvl="3" indent="-285750" algn="l">
              <a:lnSpc>
                <a:spcPct val="110000"/>
              </a:lnSpc>
              <a:buClrTx/>
              <a:buSzTx/>
              <a:buFont typeface="Wingdings" panose="05000000000000000000" charset="0"/>
              <a:buChar char="l"/>
            </a:pPr>
            <a:r>
              <a:rPr lang="en-US" altLang="zh-CN" b="1">
                <a:solidFill>
                  <a:schemeClr val="bg1"/>
                </a:solidFill>
                <a:latin typeface="Arial" panose="020B0604020202020204" pitchFamily="34" charset="0"/>
                <a:ea typeface="微软雅黑" panose="020B0503020204020204" charset="-122"/>
                <a:sym typeface="+mn-ea"/>
              </a:rPr>
              <a:t>Delete report</a:t>
            </a:r>
            <a:endParaRPr lang="en-US" altLang="zh-CN" b="1">
              <a:solidFill>
                <a:schemeClr val="bg1"/>
              </a:solidFill>
              <a:latin typeface="Arial" panose="020B0604020202020204" pitchFamily="34" charset="0"/>
              <a:ea typeface="微软雅黑" panose="020B0503020204020204" charset="-122"/>
              <a:sym typeface="+mn-ea"/>
            </a:endParaRPr>
          </a:p>
        </p:txBody>
      </p:sp>
      <p:pic>
        <p:nvPicPr>
          <p:cNvPr id="5" name="图片 4"/>
          <p:cNvPicPr>
            <a:picLocks noChangeAspect="1"/>
          </p:cNvPicPr>
          <p:nvPr/>
        </p:nvPicPr>
        <p:blipFill>
          <a:blip r:embed="rId2"/>
          <a:stretch>
            <a:fillRect/>
          </a:stretch>
        </p:blipFill>
        <p:spPr>
          <a:xfrm>
            <a:off x="773395" y="3099435"/>
            <a:ext cx="4830445" cy="3014980"/>
          </a:xfrm>
          <a:prstGeom prst="rect">
            <a:avLst/>
          </a:prstGeom>
        </p:spPr>
      </p:pic>
      <p:pic>
        <p:nvPicPr>
          <p:cNvPr id="10" name="图片 9"/>
          <p:cNvPicPr>
            <a:picLocks noChangeAspect="1"/>
          </p:cNvPicPr>
          <p:nvPr/>
        </p:nvPicPr>
        <p:blipFill>
          <a:blip r:embed="rId3"/>
          <a:stretch>
            <a:fillRect/>
          </a:stretch>
        </p:blipFill>
        <p:spPr>
          <a:xfrm>
            <a:off x="6505540" y="3093720"/>
            <a:ext cx="4839970" cy="3021330"/>
          </a:xfrm>
          <a:prstGeom prst="rect">
            <a:avLst/>
          </a:prstGeom>
        </p:spPr>
      </p:pic>
      <p:pic>
        <p:nvPicPr>
          <p:cNvPr id="8" name="图片 7" descr="bg"/>
          <p:cNvPicPr>
            <a:picLocks noChangeAspect="1"/>
          </p:cNvPicPr>
          <p:nvPr/>
        </p:nvPicPr>
        <p:blipFill>
          <a:blip r:embed="rId4"/>
          <a:stretch>
            <a:fillRect/>
          </a:stretch>
        </p:blipFill>
        <p:spPr>
          <a:xfrm>
            <a:off x="-36830" y="-635"/>
            <a:ext cx="12230100" cy="1032510"/>
          </a:xfrm>
          <a:prstGeom prst="rect">
            <a:avLst/>
          </a:prstGeom>
        </p:spPr>
      </p:pic>
      <p:sp>
        <p:nvSpPr>
          <p:cNvPr id="9" name="文本框 8"/>
          <p:cNvSpPr txBox="1"/>
          <p:nvPr/>
        </p:nvSpPr>
        <p:spPr>
          <a:xfrm>
            <a:off x="313055" y="202565"/>
            <a:ext cx="2515235" cy="460375"/>
          </a:xfrm>
          <a:prstGeom prst="rect">
            <a:avLst/>
          </a:prstGeom>
          <a:noFill/>
        </p:spPr>
        <p:txBody>
          <a:bodyPr wrap="square" rtlCol="0" anchor="t">
            <a:spAutoFit/>
          </a:bodyPr>
          <a:p>
            <a:r>
              <a:rPr lang="zh-CN" altLang="en-US" sz="2400" b="1">
                <a:solidFill>
                  <a:schemeClr val="bg1"/>
                </a:solidFill>
                <a:ea typeface="宋体" panose="02010600030101010101" pitchFamily="2" charset="-122"/>
                <a:cs typeface="+mn-lt"/>
                <a:sym typeface="+mn-ea"/>
              </a:rPr>
              <a:t>③</a:t>
            </a:r>
            <a:r>
              <a:rPr lang="en-US" altLang="zh-CN" sz="2400" b="1">
                <a:solidFill>
                  <a:schemeClr val="bg1"/>
                </a:solidFill>
                <a:ea typeface="宋体" panose="02010600030101010101" pitchFamily="2" charset="-122"/>
                <a:cs typeface="+mn-lt"/>
                <a:sym typeface="+mn-ea"/>
              </a:rPr>
              <a:t>  Skin Report</a:t>
            </a:r>
            <a:endParaRPr lang="en-US" altLang="zh-CN" sz="2400" b="1">
              <a:solidFill>
                <a:schemeClr val="bg1"/>
              </a:solidFill>
              <a:ea typeface="宋体" panose="02010600030101010101" pitchFamily="2" charset="-122"/>
              <a:cs typeface="+mn-lt"/>
              <a:sym typeface="+mn-ea"/>
            </a:endParaRPr>
          </a:p>
        </p:txBody>
      </p:sp>
    </p:spTree>
    <p:custDataLst>
      <p:tags r:id="rId5"/>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8" name="图片 7" descr="bg"/>
          <p:cNvPicPr>
            <a:picLocks noChangeAspect="1"/>
          </p:cNvPicPr>
          <p:nvPr/>
        </p:nvPicPr>
        <p:blipFill>
          <a:blip r:embed="rId2"/>
          <a:stretch>
            <a:fillRect/>
          </a:stretch>
        </p:blipFill>
        <p:spPr>
          <a:xfrm>
            <a:off x="-36830" y="-635"/>
            <a:ext cx="12230100" cy="1032510"/>
          </a:xfrm>
          <a:prstGeom prst="rect">
            <a:avLst/>
          </a:prstGeom>
        </p:spPr>
      </p:pic>
      <p:sp>
        <p:nvSpPr>
          <p:cNvPr id="6" name="文本框 5"/>
          <p:cNvSpPr txBox="1"/>
          <p:nvPr/>
        </p:nvSpPr>
        <p:spPr>
          <a:xfrm>
            <a:off x="313055" y="202565"/>
            <a:ext cx="3627120" cy="460375"/>
          </a:xfrm>
          <a:prstGeom prst="rect">
            <a:avLst/>
          </a:prstGeom>
          <a:noFill/>
        </p:spPr>
        <p:txBody>
          <a:bodyPr wrap="square" rtlCol="0" anchor="t">
            <a:spAutoFit/>
          </a:bodyPr>
          <a:p>
            <a:r>
              <a:rPr lang="zh-CN" altLang="en-US" sz="2400" b="1">
                <a:solidFill>
                  <a:schemeClr val="bg1"/>
                </a:solidFill>
                <a:ea typeface="宋体" panose="02010600030101010101" pitchFamily="2" charset="-122"/>
                <a:cs typeface="+mn-lt"/>
                <a:sym typeface="+mn-ea"/>
              </a:rPr>
              <a:t>④</a:t>
            </a:r>
            <a:r>
              <a:rPr lang="en-US" altLang="zh-CN" sz="2400" b="1">
                <a:solidFill>
                  <a:schemeClr val="bg1"/>
                </a:solidFill>
                <a:ea typeface="宋体" panose="02010600030101010101" pitchFamily="2" charset="-122"/>
                <a:cs typeface="+mn-lt"/>
                <a:sym typeface="+mn-ea"/>
              </a:rPr>
              <a:t> Custom Skin Report</a:t>
            </a:r>
            <a:endParaRPr lang="en-US" altLang="zh-CN" sz="2400" b="1">
              <a:solidFill>
                <a:schemeClr val="bg1"/>
              </a:solidFill>
              <a:ea typeface="宋体" panose="02010600030101010101" pitchFamily="2" charset="-122"/>
              <a:cs typeface="+mn-lt"/>
              <a:sym typeface="+mn-ea"/>
            </a:endParaRPr>
          </a:p>
        </p:txBody>
      </p:sp>
      <p:sp>
        <p:nvSpPr>
          <p:cNvPr id="7" name="文本框 6"/>
          <p:cNvSpPr txBox="1"/>
          <p:nvPr/>
        </p:nvSpPr>
        <p:spPr>
          <a:xfrm>
            <a:off x="441290" y="1621790"/>
            <a:ext cx="11157585" cy="2164080"/>
          </a:xfrm>
          <a:prstGeom prst="rect">
            <a:avLst/>
          </a:prstGeom>
          <a:noFill/>
        </p:spPr>
        <p:txBody>
          <a:bodyPr wrap="square" rtlCol="0" anchor="t">
            <a:noAutofit/>
          </a:bodyPr>
          <a:p>
            <a:r>
              <a:rPr lang="en-US" altLang="zh-CN">
                <a:solidFill>
                  <a:schemeClr val="bg1"/>
                </a:solidFill>
              </a:rPr>
              <a:t>(1) Click </a:t>
            </a:r>
            <a:r>
              <a:rPr lang="en-US" altLang="zh-CN">
                <a:solidFill>
                  <a:schemeClr val="bg1"/>
                </a:solidFill>
                <a:sym typeface="+mn-ea"/>
              </a:rPr>
              <a:t>[Settings]</a:t>
            </a:r>
            <a:r>
              <a:rPr lang="en-US" altLang="zh-CN">
                <a:solidFill>
                  <a:schemeClr val="bg1"/>
                </a:solidFill>
              </a:rPr>
              <a:t> button to enter the Settings page. Select second line "Skincare Advice" to modify the corresponding content shown within the skin test report.</a:t>
            </a:r>
            <a:endParaRPr lang="en-US" altLang="zh-CN">
              <a:solidFill>
                <a:schemeClr val="bg1"/>
              </a:solidFill>
            </a:endParaRPr>
          </a:p>
          <a:p>
            <a:endParaRPr lang="en-US" altLang="zh-CN">
              <a:solidFill>
                <a:schemeClr val="bg1"/>
              </a:solidFill>
            </a:endParaRPr>
          </a:p>
          <a:p>
            <a:r>
              <a:rPr lang="en-US" altLang="zh-CN">
                <a:solidFill>
                  <a:schemeClr val="bg1"/>
                </a:solidFill>
              </a:rPr>
              <a:t>(2) Select skin</a:t>
            </a:r>
            <a:r>
              <a:rPr lang="en-US" altLang="zh-CN">
                <a:solidFill>
                  <a:schemeClr val="bg1"/>
                </a:solidFill>
                <a:sym typeface="+mn-ea"/>
              </a:rPr>
              <a:t> dimension that you want to edit, first</a:t>
            </a:r>
            <a:r>
              <a:rPr lang="en-US" altLang="zh-CN">
                <a:solidFill>
                  <a:schemeClr val="bg1"/>
                </a:solidFill>
              </a:rPr>
              <a:t> uncheck [Use Default Copy], then fill in your own skincare suggestion. When finished editing, click [Save] to save this edit.</a:t>
            </a:r>
            <a:endParaRPr lang="en-US" altLang="zh-CN">
              <a:solidFill>
                <a:schemeClr val="bg1"/>
              </a:solidFill>
            </a:endParaRPr>
          </a:p>
          <a:p>
            <a:endParaRPr lang="en-US" altLang="zh-CN">
              <a:solidFill>
                <a:schemeClr val="bg1"/>
              </a:solidFill>
            </a:endParaRPr>
          </a:p>
          <a:p>
            <a:r>
              <a:rPr lang="en-US" altLang="zh-CN">
                <a:solidFill>
                  <a:schemeClr val="bg1"/>
                </a:solidFill>
                <a:sym typeface="+mn-ea"/>
              </a:rPr>
              <a:t>(3) </a:t>
            </a:r>
            <a:r>
              <a:rPr lang="en-US" altLang="zh-CN">
                <a:solidFill>
                  <a:schemeClr val="bg1"/>
                </a:solidFill>
              </a:rPr>
              <a:t>Please note that if Use Default Text is checked, the system will apply the built-in text content.</a:t>
            </a:r>
            <a:endParaRPr lang="en-US" altLang="zh-CN">
              <a:solidFill>
                <a:schemeClr val="bg1"/>
              </a:solidFill>
            </a:endParaRPr>
          </a:p>
          <a:p>
            <a:endParaRPr lang="en-US" altLang="zh-CN">
              <a:solidFill>
                <a:schemeClr val="bg1"/>
              </a:solidFill>
            </a:endParaRPr>
          </a:p>
        </p:txBody>
      </p:sp>
      <p:sp>
        <p:nvSpPr>
          <p:cNvPr id="11" name="文本框 10"/>
          <p:cNvSpPr txBox="1"/>
          <p:nvPr/>
        </p:nvSpPr>
        <p:spPr>
          <a:xfrm>
            <a:off x="409540" y="1014730"/>
            <a:ext cx="6096000" cy="395605"/>
          </a:xfrm>
          <a:prstGeom prst="rect">
            <a:avLst/>
          </a:prstGeom>
          <a:noFill/>
        </p:spPr>
        <p:txBody>
          <a:bodyPr wrap="square" rtlCol="0" anchor="t">
            <a:spAutoFit/>
          </a:bodyPr>
          <a:p>
            <a:pPr marL="285750" lvl="3" indent="-285750" algn="l">
              <a:lnSpc>
                <a:spcPct val="110000"/>
              </a:lnSpc>
              <a:buClrTx/>
              <a:buSzTx/>
              <a:buFont typeface="Wingdings" panose="05000000000000000000" charset="0"/>
              <a:buChar char="l"/>
            </a:pPr>
            <a:r>
              <a:rPr lang="en-US" altLang="zh-CN" b="1">
                <a:solidFill>
                  <a:schemeClr val="bg1"/>
                </a:solidFill>
                <a:sym typeface="+mn-ea"/>
              </a:rPr>
              <a:t>Customized skincare suggestion</a:t>
            </a:r>
            <a:endParaRPr lang="en-US" altLang="zh-CN" b="1">
              <a:solidFill>
                <a:schemeClr val="bg1"/>
              </a:solidFill>
              <a:latin typeface="Arial" panose="020B0604020202020204" pitchFamily="34" charset="0"/>
              <a:ea typeface="微软雅黑" panose="020B0503020204020204" charset="-122"/>
              <a:sym typeface="+mn-ea"/>
            </a:endParaRPr>
          </a:p>
        </p:txBody>
      </p:sp>
      <p:pic>
        <p:nvPicPr>
          <p:cNvPr id="3" name="图片 2"/>
          <p:cNvPicPr>
            <a:picLocks noChangeAspect="1"/>
          </p:cNvPicPr>
          <p:nvPr/>
        </p:nvPicPr>
        <p:blipFill>
          <a:blip r:embed="rId3"/>
          <a:stretch>
            <a:fillRect/>
          </a:stretch>
        </p:blipFill>
        <p:spPr>
          <a:xfrm>
            <a:off x="4163025" y="3997325"/>
            <a:ext cx="3717925" cy="2330450"/>
          </a:xfrm>
          <a:prstGeom prst="rect">
            <a:avLst/>
          </a:prstGeom>
        </p:spPr>
      </p:pic>
      <p:pic>
        <p:nvPicPr>
          <p:cNvPr id="5" name="图片 4"/>
          <p:cNvPicPr>
            <a:picLocks noChangeAspect="1"/>
          </p:cNvPicPr>
          <p:nvPr/>
        </p:nvPicPr>
        <p:blipFill>
          <a:blip r:embed="rId4"/>
          <a:stretch>
            <a:fillRect/>
          </a:stretch>
        </p:blipFill>
        <p:spPr>
          <a:xfrm>
            <a:off x="7880950" y="3997325"/>
            <a:ext cx="3717290" cy="2330450"/>
          </a:xfrm>
          <a:prstGeom prst="rect">
            <a:avLst/>
          </a:prstGeom>
        </p:spPr>
      </p:pic>
      <p:pic>
        <p:nvPicPr>
          <p:cNvPr id="10" name="图片 9"/>
          <p:cNvPicPr>
            <a:picLocks noChangeAspect="1"/>
          </p:cNvPicPr>
          <p:nvPr/>
        </p:nvPicPr>
        <p:blipFill>
          <a:blip r:embed="rId5"/>
          <a:stretch>
            <a:fillRect/>
          </a:stretch>
        </p:blipFill>
        <p:spPr>
          <a:xfrm>
            <a:off x="441290" y="3997325"/>
            <a:ext cx="3721735" cy="2329815"/>
          </a:xfrm>
          <a:prstGeom prst="rect">
            <a:avLst/>
          </a:prstGeom>
        </p:spPr>
      </p:pic>
    </p:spTree>
    <p:custDataLst>
      <p:tags r:id="rId6"/>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09540" y="1014730"/>
            <a:ext cx="6096000" cy="395605"/>
          </a:xfrm>
          <a:prstGeom prst="rect">
            <a:avLst/>
          </a:prstGeom>
          <a:noFill/>
        </p:spPr>
        <p:txBody>
          <a:bodyPr wrap="square" rtlCol="0" anchor="t">
            <a:spAutoFit/>
          </a:bodyPr>
          <a:p>
            <a:pPr marL="285750" lvl="3" indent="-285750" algn="l">
              <a:lnSpc>
                <a:spcPct val="110000"/>
              </a:lnSpc>
              <a:buClrTx/>
              <a:buSzTx/>
              <a:buFont typeface="Wingdings" panose="05000000000000000000" charset="0"/>
              <a:buChar char="n"/>
            </a:pPr>
            <a:r>
              <a:rPr lang="en-US" altLang="zh-CN" b="1">
                <a:solidFill>
                  <a:schemeClr val="bg1"/>
                </a:solidFill>
                <a:sym typeface="+mn-ea"/>
              </a:rPr>
              <a:t>Customized skincare product</a:t>
            </a:r>
            <a:endParaRPr lang="en-US" altLang="zh-CN" b="1">
              <a:solidFill>
                <a:schemeClr val="bg1"/>
              </a:solidFill>
              <a:latin typeface="Arial" panose="020B0604020202020204" pitchFamily="34" charset="0"/>
              <a:ea typeface="微软雅黑" panose="020B0503020204020204" charset="-122"/>
              <a:sym typeface="+mn-ea"/>
            </a:endParaRPr>
          </a:p>
        </p:txBody>
      </p:sp>
      <p:sp>
        <p:nvSpPr>
          <p:cNvPr id="9" name="文本框 8"/>
          <p:cNvSpPr txBox="1"/>
          <p:nvPr/>
        </p:nvSpPr>
        <p:spPr>
          <a:xfrm>
            <a:off x="409540" y="1410335"/>
            <a:ext cx="11164570" cy="2339340"/>
          </a:xfrm>
          <a:prstGeom prst="rect">
            <a:avLst/>
          </a:prstGeom>
          <a:noFill/>
        </p:spPr>
        <p:txBody>
          <a:bodyPr wrap="square" rtlCol="0" anchor="t">
            <a:noAutofit/>
          </a:bodyPr>
          <a:p>
            <a:pPr algn="just"/>
            <a:r>
              <a:rPr lang="en-US" altLang="zh-CN">
                <a:solidFill>
                  <a:schemeClr val="bg1"/>
                </a:solidFill>
              </a:rPr>
              <a:t>(1)This feature requires you to open the URL below in </a:t>
            </a:r>
            <a:r>
              <a:rPr lang="en-US" altLang="zh-CN">
                <a:solidFill>
                  <a:schemeClr val="bg1"/>
                </a:solidFill>
                <a:sym typeface="+mn-ea"/>
              </a:rPr>
              <a:t>the web version of Google Browser</a:t>
            </a:r>
            <a:r>
              <a:rPr lang="zh-CN" altLang="en-US">
                <a:solidFill>
                  <a:schemeClr val="bg1"/>
                </a:solidFill>
                <a:sym typeface="+mn-ea"/>
              </a:rPr>
              <a:t>：</a:t>
            </a:r>
            <a:endParaRPr lang="zh-CN" altLang="en-US">
              <a:solidFill>
                <a:schemeClr val="bg1"/>
              </a:solidFill>
              <a:sym typeface="+mn-ea"/>
            </a:endParaRPr>
          </a:p>
          <a:p>
            <a:pPr algn="just"/>
            <a:r>
              <a:rPr lang="en-US" altLang="zh-CN">
                <a:solidFill>
                  <a:srgbClr val="FFFF00"/>
                </a:solidFill>
                <a:highlight>
                  <a:srgbClr val="FFFF00"/>
                </a:highlight>
                <a:sym typeface="+mn-ea"/>
                <a:hlinkClick r:id="rId2" action="ppaction://hlinkfile"/>
              </a:rPr>
              <a:t>https://www.simetras.com/</a:t>
            </a:r>
            <a:endParaRPr lang="en-US" altLang="zh-CN">
              <a:solidFill>
                <a:srgbClr val="FFFF00"/>
              </a:solidFill>
              <a:highlight>
                <a:srgbClr val="FFFF00"/>
              </a:highlight>
            </a:endParaRPr>
          </a:p>
          <a:p>
            <a:pPr algn="just"/>
            <a:r>
              <a:rPr lang="en-US" altLang="zh-CN">
                <a:solidFill>
                  <a:schemeClr val="bg1"/>
                </a:solidFill>
              </a:rPr>
              <a:t>(2) Once logged in, click Product Management section and select Skin Care Project/ Skin Care Product.</a:t>
            </a:r>
            <a:endParaRPr lang="en-US" altLang="zh-CN">
              <a:solidFill>
                <a:schemeClr val="bg1"/>
              </a:solidFill>
            </a:endParaRPr>
          </a:p>
          <a:p>
            <a:pPr algn="just"/>
            <a:r>
              <a:rPr lang="en-US" altLang="zh-CN">
                <a:solidFill>
                  <a:schemeClr val="bg1"/>
                </a:solidFill>
              </a:rPr>
              <a:t>(3) Fill in skincare project/ </a:t>
            </a:r>
            <a:r>
              <a:rPr lang="en-US" altLang="zh-CN">
                <a:solidFill>
                  <a:schemeClr val="bg1"/>
                </a:solidFill>
                <a:sym typeface="+mn-ea"/>
              </a:rPr>
              <a:t>product</a:t>
            </a:r>
            <a:r>
              <a:rPr lang="en-US" altLang="zh-CN">
                <a:solidFill>
                  <a:schemeClr val="bg1"/>
                </a:solidFill>
              </a:rPr>
              <a:t> details according to the page information and fill in </a:t>
            </a:r>
            <a:r>
              <a:rPr lang="en-US" altLang="zh-CN">
                <a:solidFill>
                  <a:schemeClr val="bg1"/>
                </a:solidFill>
                <a:sym typeface="+mn-ea"/>
              </a:rPr>
              <a:t>project/ </a:t>
            </a:r>
            <a:r>
              <a:rPr lang="en-US" altLang="zh-CN">
                <a:solidFill>
                  <a:schemeClr val="bg1"/>
                </a:solidFill>
                <a:sym typeface="+mn-ea"/>
              </a:rPr>
              <a:t>product</a:t>
            </a:r>
            <a:r>
              <a:rPr lang="en-US" altLang="zh-CN">
                <a:solidFill>
                  <a:schemeClr val="bg1"/>
                </a:solidFill>
              </a:rPr>
              <a:t> information. After filling in all content, click the [Save] button.</a:t>
            </a:r>
            <a:endParaRPr lang="en-US" altLang="zh-CN">
              <a:solidFill>
                <a:schemeClr val="bg1"/>
              </a:solidFill>
            </a:endParaRPr>
          </a:p>
        </p:txBody>
      </p:sp>
      <p:sp>
        <p:nvSpPr>
          <p:cNvPr id="13" name="文本框 12"/>
          <p:cNvSpPr txBox="1"/>
          <p:nvPr/>
        </p:nvSpPr>
        <p:spPr>
          <a:xfrm>
            <a:off x="509235" y="5756275"/>
            <a:ext cx="11189970" cy="953135"/>
          </a:xfrm>
          <a:prstGeom prst="rect">
            <a:avLst/>
          </a:prstGeom>
          <a:noFill/>
        </p:spPr>
        <p:txBody>
          <a:bodyPr wrap="square" rtlCol="0" anchor="t">
            <a:spAutoFit/>
          </a:bodyPr>
          <a:p>
            <a:pPr marL="285750" indent="-285750" algn="l">
              <a:buClrTx/>
              <a:buSzTx/>
              <a:buFont typeface="Wingdings" panose="05000000000000000000" charset="0"/>
              <a:buChar char="n"/>
            </a:pPr>
            <a:r>
              <a:rPr lang="en-US" altLang="zh-CN" sz="1400">
                <a:solidFill>
                  <a:schemeClr val="bg1"/>
                </a:solidFill>
              </a:rPr>
              <a:t>Function Explanation: </a:t>
            </a:r>
            <a:endParaRPr lang="en-US" altLang="zh-CN" sz="1400">
              <a:solidFill>
                <a:schemeClr val="bg1"/>
              </a:solidFill>
            </a:endParaRPr>
          </a:p>
          <a:p>
            <a:pPr marL="285750" indent="-285750" algn="l">
              <a:buClrTx/>
              <a:buSzTx/>
              <a:buFont typeface="Arial" panose="020B0604020202020204" pitchFamily="34" charset="0"/>
              <a:buChar char="•"/>
            </a:pPr>
            <a:r>
              <a:rPr lang="en-US" altLang="zh-CN" sz="1400">
                <a:solidFill>
                  <a:schemeClr val="bg1"/>
                </a:solidFill>
                <a:sym typeface="+mn-ea"/>
              </a:rPr>
              <a:t>Projects and products</a:t>
            </a:r>
            <a:r>
              <a:rPr lang="en-US" altLang="zh-CN" sz="1400">
                <a:solidFill>
                  <a:schemeClr val="bg1"/>
                </a:solidFill>
              </a:rPr>
              <a:t> will be displayed according to the corresponding dimensions in the skin analysis report. The display weight priority is in the following order: price, number, and creation time.</a:t>
            </a:r>
            <a:endParaRPr lang="en-US" altLang="zh-CN" sz="1400">
              <a:solidFill>
                <a:schemeClr val="bg1"/>
              </a:solidFill>
            </a:endParaRPr>
          </a:p>
          <a:p>
            <a:pPr marL="285750" indent="-285750" algn="l">
              <a:buClrTx/>
              <a:buSzTx/>
              <a:buFont typeface="Arial" panose="020B0604020202020204" pitchFamily="34" charset="0"/>
              <a:buChar char="•"/>
            </a:pPr>
            <a:r>
              <a:rPr lang="en-US" altLang="zh-CN" sz="1400">
                <a:solidFill>
                  <a:schemeClr val="bg1"/>
                </a:solidFill>
              </a:rPr>
              <a:t>Up to 9 </a:t>
            </a:r>
            <a:r>
              <a:rPr lang="en-US" altLang="zh-CN" sz="1400">
                <a:solidFill>
                  <a:schemeClr val="bg1"/>
                </a:solidFill>
                <a:sym typeface="+mn-ea"/>
              </a:rPr>
              <a:t>projects and </a:t>
            </a:r>
            <a:r>
              <a:rPr lang="en-US" altLang="zh-CN" sz="1400">
                <a:solidFill>
                  <a:schemeClr val="bg1"/>
                </a:solidFill>
              </a:rPr>
              <a:t>products are recommendable per dimension.</a:t>
            </a:r>
            <a:endParaRPr lang="en-US" altLang="zh-CN" sz="1400">
              <a:solidFill>
                <a:schemeClr val="bg1"/>
              </a:solidFill>
            </a:endParaRPr>
          </a:p>
        </p:txBody>
      </p:sp>
      <p:pic>
        <p:nvPicPr>
          <p:cNvPr id="8" name="图片 7"/>
          <p:cNvPicPr>
            <a:picLocks noChangeAspect="1"/>
          </p:cNvPicPr>
          <p:nvPr/>
        </p:nvPicPr>
        <p:blipFill>
          <a:blip r:embed="rId3"/>
          <a:stretch>
            <a:fillRect/>
          </a:stretch>
        </p:blipFill>
        <p:spPr>
          <a:xfrm>
            <a:off x="6097235" y="2987675"/>
            <a:ext cx="5476875" cy="2683510"/>
          </a:xfrm>
          <a:prstGeom prst="rect">
            <a:avLst/>
          </a:prstGeom>
        </p:spPr>
      </p:pic>
      <p:pic>
        <p:nvPicPr>
          <p:cNvPr id="10" name="图片 9"/>
          <p:cNvPicPr>
            <a:picLocks noChangeAspect="1"/>
          </p:cNvPicPr>
          <p:nvPr/>
        </p:nvPicPr>
        <p:blipFill>
          <a:blip r:embed="rId4"/>
          <a:stretch>
            <a:fillRect/>
          </a:stretch>
        </p:blipFill>
        <p:spPr>
          <a:xfrm>
            <a:off x="509235" y="2987675"/>
            <a:ext cx="5525135" cy="2683510"/>
          </a:xfrm>
          <a:prstGeom prst="rect">
            <a:avLst/>
          </a:prstGeom>
        </p:spPr>
      </p:pic>
      <p:pic>
        <p:nvPicPr>
          <p:cNvPr id="3" name="图片 2" descr="bg"/>
          <p:cNvPicPr>
            <a:picLocks noChangeAspect="1"/>
          </p:cNvPicPr>
          <p:nvPr/>
        </p:nvPicPr>
        <p:blipFill>
          <a:blip r:embed="rId5"/>
          <a:stretch>
            <a:fillRect/>
          </a:stretch>
        </p:blipFill>
        <p:spPr>
          <a:xfrm>
            <a:off x="-36830" y="-635"/>
            <a:ext cx="12230100" cy="1032510"/>
          </a:xfrm>
          <a:prstGeom prst="rect">
            <a:avLst/>
          </a:prstGeom>
        </p:spPr>
      </p:pic>
      <p:sp>
        <p:nvSpPr>
          <p:cNvPr id="5" name="文本框 4"/>
          <p:cNvSpPr txBox="1"/>
          <p:nvPr/>
        </p:nvSpPr>
        <p:spPr>
          <a:xfrm>
            <a:off x="313055" y="202565"/>
            <a:ext cx="3627120" cy="460375"/>
          </a:xfrm>
          <a:prstGeom prst="rect">
            <a:avLst/>
          </a:prstGeom>
          <a:noFill/>
        </p:spPr>
        <p:txBody>
          <a:bodyPr wrap="square" rtlCol="0" anchor="t">
            <a:spAutoFit/>
          </a:bodyPr>
          <a:p>
            <a:r>
              <a:rPr lang="zh-CN" altLang="en-US" sz="2400" b="1">
                <a:solidFill>
                  <a:schemeClr val="bg1"/>
                </a:solidFill>
                <a:ea typeface="宋体" panose="02010600030101010101" pitchFamily="2" charset="-122"/>
                <a:cs typeface="+mn-lt"/>
                <a:sym typeface="+mn-ea"/>
              </a:rPr>
              <a:t>④</a:t>
            </a:r>
            <a:r>
              <a:rPr lang="en-US" altLang="zh-CN" sz="2400" b="1">
                <a:solidFill>
                  <a:schemeClr val="bg1"/>
                </a:solidFill>
                <a:ea typeface="宋体" panose="02010600030101010101" pitchFamily="2" charset="-122"/>
                <a:cs typeface="+mn-lt"/>
                <a:sym typeface="+mn-ea"/>
              </a:rPr>
              <a:t> Custom Skin Report</a:t>
            </a:r>
            <a:endParaRPr lang="en-US" altLang="zh-CN" sz="2400" b="1">
              <a:solidFill>
                <a:schemeClr val="bg1"/>
              </a:solidFill>
              <a:ea typeface="宋体" panose="02010600030101010101" pitchFamily="2" charset="-122"/>
              <a:cs typeface="+mn-lt"/>
              <a:sym typeface="+mn-ea"/>
            </a:endParaRPr>
          </a:p>
        </p:txBody>
      </p:sp>
    </p:spTree>
    <p:custDataLst>
      <p:tags r:id="rId6"/>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2" name="图片 1" descr="bg"/>
          <p:cNvPicPr>
            <a:picLocks noChangeAspect="1"/>
          </p:cNvPicPr>
          <p:nvPr/>
        </p:nvPicPr>
        <p:blipFill>
          <a:blip r:embed="rId2"/>
          <a:stretch>
            <a:fillRect/>
          </a:stretch>
        </p:blipFill>
        <p:spPr>
          <a:xfrm>
            <a:off x="-36830" y="-635"/>
            <a:ext cx="12230100" cy="1032510"/>
          </a:xfrm>
          <a:prstGeom prst="rect">
            <a:avLst/>
          </a:prstGeom>
        </p:spPr>
      </p:pic>
      <p:sp>
        <p:nvSpPr>
          <p:cNvPr id="6" name="文本框 5"/>
          <p:cNvSpPr txBox="1"/>
          <p:nvPr/>
        </p:nvSpPr>
        <p:spPr>
          <a:xfrm>
            <a:off x="313020" y="202565"/>
            <a:ext cx="6096000" cy="460375"/>
          </a:xfrm>
          <a:prstGeom prst="rect">
            <a:avLst/>
          </a:prstGeom>
          <a:noFill/>
        </p:spPr>
        <p:txBody>
          <a:bodyPr wrap="square" rtlCol="0" anchor="t">
            <a:spAutoFit/>
          </a:bodyPr>
          <a:p>
            <a:r>
              <a:rPr lang="zh-CN" altLang="en-US" sz="2400" b="1">
                <a:solidFill>
                  <a:schemeClr val="bg1"/>
                </a:solidFill>
                <a:ea typeface="宋体" panose="02010600030101010101" pitchFamily="2" charset="-122"/>
                <a:cs typeface="+mn-lt"/>
                <a:sym typeface="+mn-ea"/>
              </a:rPr>
              <a:t>⑤</a:t>
            </a:r>
            <a:r>
              <a:rPr lang="en-US" altLang="zh-CN" sz="2400" b="1">
                <a:solidFill>
                  <a:schemeClr val="bg1"/>
                </a:solidFill>
                <a:ea typeface="宋体" panose="02010600030101010101" pitchFamily="2" charset="-122"/>
                <a:cs typeface="+mn-lt"/>
                <a:sym typeface="+mn-ea"/>
              </a:rPr>
              <a:t> Customer Profile</a:t>
            </a:r>
            <a:endParaRPr lang="en-US" altLang="zh-CN" sz="2400" b="1">
              <a:solidFill>
                <a:schemeClr val="bg1"/>
              </a:solidFill>
              <a:ea typeface="宋体" panose="02010600030101010101" pitchFamily="2" charset="-122"/>
              <a:cs typeface="+mn-lt"/>
              <a:sym typeface="+mn-ea"/>
            </a:endParaRPr>
          </a:p>
        </p:txBody>
      </p:sp>
      <p:sp>
        <p:nvSpPr>
          <p:cNvPr id="3" name="文本框 2"/>
          <p:cNvSpPr txBox="1"/>
          <p:nvPr/>
        </p:nvSpPr>
        <p:spPr>
          <a:xfrm>
            <a:off x="313020" y="3970020"/>
            <a:ext cx="6583045" cy="2069465"/>
          </a:xfrm>
          <a:prstGeom prst="rect">
            <a:avLst/>
          </a:prstGeom>
        </p:spPr>
        <p:txBody>
          <a:bodyPr wrap="square">
            <a:noAutofit/>
          </a:bodyPr>
          <a:p>
            <a:pPr marL="285750" indent="-285750" algn="l">
              <a:lnSpc>
                <a:spcPts val="1800"/>
              </a:lnSpc>
              <a:spcBef>
                <a:spcPct val="0"/>
              </a:spcBef>
              <a:spcAft>
                <a:spcPct val="0"/>
              </a:spcAft>
              <a:buFont typeface="Wingdings" panose="05000000000000000000" charset="0"/>
              <a:buChar char="u"/>
            </a:pPr>
            <a:r>
              <a:rPr lang="en-US" altLang="zh-CN" b="1">
                <a:solidFill>
                  <a:schemeClr val="bg1"/>
                </a:solidFill>
              </a:rPr>
              <a:t> Managing Customer Information</a:t>
            </a:r>
            <a:endParaRPr lang="en-US" altLang="zh-CN" b="1">
              <a:solidFill>
                <a:schemeClr val="bg1"/>
              </a:solidFill>
            </a:endParaRPr>
          </a:p>
          <a:p>
            <a:pPr marL="0" indent="0" algn="l">
              <a:lnSpc>
                <a:spcPts val="1800"/>
              </a:lnSpc>
              <a:spcBef>
                <a:spcPct val="0"/>
              </a:spcBef>
              <a:spcAft>
                <a:spcPct val="0"/>
              </a:spcAft>
            </a:pPr>
            <a:endParaRPr lang="en-US" altLang="zh-CN" b="1">
              <a:solidFill>
                <a:schemeClr val="bg1"/>
              </a:solidFill>
            </a:endParaRPr>
          </a:p>
          <a:p>
            <a:pPr marL="0" indent="0" algn="l">
              <a:lnSpc>
                <a:spcPts val="1800"/>
              </a:lnSpc>
              <a:spcBef>
                <a:spcPct val="0"/>
              </a:spcBef>
              <a:spcAft>
                <a:spcPct val="0"/>
              </a:spcAft>
            </a:pPr>
            <a:r>
              <a:rPr lang="en-US" altLang="zh-CN" b="0">
                <a:solidFill>
                  <a:schemeClr val="bg1"/>
                </a:solidFill>
              </a:rPr>
              <a:t>(1) </a:t>
            </a:r>
            <a:r>
              <a:rPr lang="en-US" altLang="zh-CN">
                <a:solidFill>
                  <a:schemeClr val="bg1"/>
                </a:solidFill>
              </a:rPr>
              <a:t>Editing customer information</a:t>
            </a:r>
            <a:r>
              <a:rPr lang="en-US" altLang="zh-CN" b="0">
                <a:solidFill>
                  <a:schemeClr val="bg1"/>
                </a:solidFill>
              </a:rPr>
              <a:t>: Click e</a:t>
            </a:r>
            <a:r>
              <a:rPr lang="en-US" altLang="zh-CN">
                <a:solidFill>
                  <a:schemeClr val="bg1"/>
                </a:solidFill>
              </a:rPr>
              <a:t>dit </a:t>
            </a:r>
            <a:r>
              <a:rPr lang="en-US" altLang="zh-CN" b="0">
                <a:solidFill>
                  <a:schemeClr val="bg1"/>
                </a:solidFill>
              </a:rPr>
              <a:t>button</a:t>
            </a:r>
            <a:r>
              <a:rPr lang="en-US" altLang="zh-CN" b="0">
                <a:solidFill>
                  <a:schemeClr val="bg1"/>
                </a:solidFill>
              </a:rPr>
              <a:t> to modify customer information.</a:t>
            </a:r>
            <a:endParaRPr lang="en-US" altLang="zh-CN" b="0">
              <a:solidFill>
                <a:schemeClr val="bg1"/>
              </a:solidFill>
            </a:endParaRPr>
          </a:p>
          <a:p>
            <a:pPr marL="0" indent="0" algn="l">
              <a:lnSpc>
                <a:spcPts val="1800"/>
              </a:lnSpc>
              <a:spcBef>
                <a:spcPct val="0"/>
              </a:spcBef>
              <a:spcAft>
                <a:spcPct val="0"/>
              </a:spcAft>
            </a:pPr>
            <a:endParaRPr lang="en-US" altLang="zh-CN" b="0">
              <a:solidFill>
                <a:schemeClr val="bg1"/>
              </a:solidFill>
            </a:endParaRPr>
          </a:p>
          <a:p>
            <a:pPr marL="0" indent="0" algn="l">
              <a:lnSpc>
                <a:spcPts val="1800"/>
              </a:lnSpc>
              <a:spcBef>
                <a:spcPct val="0"/>
              </a:spcBef>
              <a:spcAft>
                <a:spcPct val="0"/>
              </a:spcAft>
            </a:pPr>
            <a:r>
              <a:rPr lang="en-US" altLang="zh-CN" b="0">
                <a:solidFill>
                  <a:schemeClr val="bg1"/>
                </a:solidFill>
              </a:rPr>
              <a:t>(2) </a:t>
            </a:r>
            <a:r>
              <a:rPr lang="en-US" altLang="zh-CN">
                <a:solidFill>
                  <a:schemeClr val="bg1"/>
                </a:solidFill>
              </a:rPr>
              <a:t>Deleting customer profile</a:t>
            </a:r>
            <a:r>
              <a:rPr lang="en-US" altLang="zh-CN" b="0">
                <a:solidFill>
                  <a:schemeClr val="bg1"/>
                </a:solidFill>
              </a:rPr>
              <a:t>: Click the d</a:t>
            </a:r>
            <a:r>
              <a:rPr lang="en-US" altLang="zh-CN">
                <a:solidFill>
                  <a:schemeClr val="bg1"/>
                </a:solidFill>
              </a:rPr>
              <a:t>elete</a:t>
            </a:r>
            <a:r>
              <a:rPr lang="en-US" altLang="zh-CN" b="0">
                <a:solidFill>
                  <a:schemeClr val="bg1"/>
                </a:solidFill>
              </a:rPr>
              <a:t> button in the top-right corner of the page to delete the customer profile and all associated skin test records in one click.</a:t>
            </a:r>
            <a:endParaRPr lang="en-US" altLang="zh-CN" b="0">
              <a:solidFill>
                <a:schemeClr val="bg1"/>
              </a:solidFill>
            </a:endParaRPr>
          </a:p>
        </p:txBody>
      </p:sp>
      <p:pic>
        <p:nvPicPr>
          <p:cNvPr id="5" name="图片 4"/>
          <p:cNvPicPr>
            <a:picLocks noChangeAspect="1"/>
          </p:cNvPicPr>
          <p:nvPr/>
        </p:nvPicPr>
        <p:blipFill>
          <a:blip r:embed="rId3"/>
          <a:stretch>
            <a:fillRect/>
          </a:stretch>
        </p:blipFill>
        <p:spPr>
          <a:xfrm>
            <a:off x="7381205" y="1225550"/>
            <a:ext cx="3630295" cy="2203450"/>
          </a:xfrm>
          <a:prstGeom prst="rect">
            <a:avLst/>
          </a:prstGeom>
        </p:spPr>
      </p:pic>
      <p:sp>
        <p:nvSpPr>
          <p:cNvPr id="7" name="文本框 6"/>
          <p:cNvSpPr txBox="1"/>
          <p:nvPr/>
        </p:nvSpPr>
        <p:spPr>
          <a:xfrm>
            <a:off x="313020" y="1598930"/>
            <a:ext cx="6583045" cy="1435100"/>
          </a:xfrm>
          <a:prstGeom prst="rect">
            <a:avLst/>
          </a:prstGeom>
          <a:noFill/>
        </p:spPr>
        <p:txBody>
          <a:bodyPr wrap="square" rtlCol="0" anchor="t">
            <a:noAutofit/>
          </a:bodyPr>
          <a:p>
            <a:pPr marL="285750" indent="-285750" algn="l">
              <a:lnSpc>
                <a:spcPts val="1800"/>
              </a:lnSpc>
              <a:spcBef>
                <a:spcPct val="0"/>
              </a:spcBef>
              <a:spcAft>
                <a:spcPct val="0"/>
              </a:spcAft>
              <a:buFont typeface="Wingdings" panose="05000000000000000000" charset="0"/>
              <a:buChar char="u"/>
            </a:pPr>
            <a:r>
              <a:rPr lang="en-US" altLang="zh-CN" b="1">
                <a:solidFill>
                  <a:schemeClr val="bg1"/>
                </a:solidFill>
                <a:sym typeface="+mn-ea"/>
              </a:rPr>
              <a:t> View Customer Profile</a:t>
            </a:r>
            <a:endParaRPr lang="en-US" altLang="zh-CN" b="1">
              <a:solidFill>
                <a:schemeClr val="bg1"/>
              </a:solidFill>
            </a:endParaRPr>
          </a:p>
          <a:p>
            <a:pPr marL="0" indent="0" algn="l">
              <a:lnSpc>
                <a:spcPts val="1800"/>
              </a:lnSpc>
              <a:spcBef>
                <a:spcPct val="0"/>
              </a:spcBef>
              <a:spcAft>
                <a:spcPct val="0"/>
              </a:spcAft>
            </a:pPr>
            <a:endParaRPr lang="en-US" altLang="zh-CN" b="1">
              <a:solidFill>
                <a:schemeClr val="bg1"/>
              </a:solidFill>
            </a:endParaRPr>
          </a:p>
          <a:p>
            <a:pPr marL="0" indent="0" algn="l">
              <a:lnSpc>
                <a:spcPts val="1800"/>
              </a:lnSpc>
              <a:spcBef>
                <a:spcPct val="0"/>
              </a:spcBef>
              <a:spcAft>
                <a:spcPct val="0"/>
              </a:spcAft>
            </a:pPr>
            <a:r>
              <a:rPr lang="en-US" altLang="zh-CN">
                <a:solidFill>
                  <a:schemeClr val="bg1"/>
                </a:solidFill>
                <a:sym typeface="+mn-ea"/>
              </a:rPr>
              <a:t>On the home page, click </a:t>
            </a:r>
            <a:r>
              <a:rPr lang="en-US" altLang="zh-CN" b="1">
                <a:solidFill>
                  <a:schemeClr val="bg1"/>
                </a:solidFill>
                <a:sym typeface="+mn-ea"/>
              </a:rPr>
              <a:t>[Customer Files]</a:t>
            </a:r>
            <a:r>
              <a:rPr lang="en-US" altLang="zh-CN">
                <a:solidFill>
                  <a:schemeClr val="bg1"/>
                </a:solidFill>
                <a:sym typeface="+mn-ea"/>
              </a:rPr>
              <a:t> to enter the customer file list; you can also search for customer information by account name or email address.</a:t>
            </a:r>
            <a:endParaRPr lang="en-US" altLang="zh-CN">
              <a:solidFill>
                <a:schemeClr val="bg1"/>
              </a:solidFill>
              <a:sym typeface="+mn-ea"/>
            </a:endParaRPr>
          </a:p>
        </p:txBody>
      </p:sp>
      <p:pic>
        <p:nvPicPr>
          <p:cNvPr id="14" name="图片 13"/>
          <p:cNvPicPr>
            <a:picLocks noChangeAspect="1"/>
          </p:cNvPicPr>
          <p:nvPr/>
        </p:nvPicPr>
        <p:blipFill>
          <a:blip r:embed="rId4"/>
          <a:stretch>
            <a:fillRect/>
          </a:stretch>
        </p:blipFill>
        <p:spPr>
          <a:xfrm>
            <a:off x="7381205" y="3903345"/>
            <a:ext cx="3725545" cy="2325370"/>
          </a:xfrm>
          <a:prstGeom prst="rect">
            <a:avLst/>
          </a:prstGeom>
        </p:spPr>
      </p:pic>
    </p:spTree>
    <p:custDataLst>
      <p:tags r:id="rId5"/>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3" name="图片 2" descr="bg"/>
          <p:cNvPicPr>
            <a:picLocks noChangeAspect="1"/>
          </p:cNvPicPr>
          <p:nvPr/>
        </p:nvPicPr>
        <p:blipFill>
          <a:blip r:embed="rId2"/>
          <a:stretch>
            <a:fillRect/>
          </a:stretch>
        </p:blipFill>
        <p:spPr>
          <a:xfrm>
            <a:off x="-36830" y="-635"/>
            <a:ext cx="12230100" cy="1032510"/>
          </a:xfrm>
          <a:prstGeom prst="rect">
            <a:avLst/>
          </a:prstGeom>
        </p:spPr>
      </p:pic>
      <p:sp>
        <p:nvSpPr>
          <p:cNvPr id="6" name="文本框 5"/>
          <p:cNvSpPr txBox="1"/>
          <p:nvPr/>
        </p:nvSpPr>
        <p:spPr>
          <a:xfrm>
            <a:off x="313055" y="202565"/>
            <a:ext cx="1930400" cy="460375"/>
          </a:xfrm>
          <a:prstGeom prst="rect">
            <a:avLst/>
          </a:prstGeom>
          <a:noFill/>
        </p:spPr>
        <p:txBody>
          <a:bodyPr wrap="square" rtlCol="0" anchor="t">
            <a:spAutoFit/>
          </a:bodyPr>
          <a:p>
            <a:r>
              <a:rPr lang="zh-CN" altLang="en-US" sz="2400" b="1">
                <a:solidFill>
                  <a:schemeClr val="bg1"/>
                </a:solidFill>
                <a:ea typeface="宋体" panose="02010600030101010101" pitchFamily="2" charset="-122"/>
                <a:cs typeface="+mn-lt"/>
                <a:sym typeface="+mn-ea"/>
              </a:rPr>
              <a:t>⑥</a:t>
            </a:r>
            <a:r>
              <a:rPr lang="en-US" altLang="zh-CN" sz="2400" b="1">
                <a:solidFill>
                  <a:schemeClr val="bg1"/>
                </a:solidFill>
                <a:ea typeface="宋体" panose="02010600030101010101" pitchFamily="2" charset="-122"/>
                <a:cs typeface="+mn-lt"/>
                <a:sym typeface="+mn-ea"/>
              </a:rPr>
              <a:t> Settings</a:t>
            </a:r>
            <a:endParaRPr lang="en-US" altLang="zh-CN" sz="2400" b="1">
              <a:solidFill>
                <a:schemeClr val="bg1"/>
              </a:solidFill>
              <a:ea typeface="宋体" panose="02010600030101010101" pitchFamily="2" charset="-122"/>
              <a:cs typeface="+mn-lt"/>
              <a:sym typeface="+mn-ea"/>
            </a:endParaRPr>
          </a:p>
        </p:txBody>
      </p:sp>
      <p:sp>
        <p:nvSpPr>
          <p:cNvPr id="7" name="文本框 6"/>
          <p:cNvSpPr txBox="1"/>
          <p:nvPr/>
        </p:nvSpPr>
        <p:spPr>
          <a:xfrm>
            <a:off x="529590" y="1736090"/>
            <a:ext cx="10485120" cy="570865"/>
          </a:xfrm>
          <a:prstGeom prst="rect">
            <a:avLst/>
          </a:prstGeom>
          <a:noFill/>
        </p:spPr>
        <p:txBody>
          <a:bodyPr wrap="square" rtlCol="0" anchor="t">
            <a:noAutofit/>
          </a:bodyPr>
          <a:p>
            <a:pPr marL="0" indent="0" algn="l">
              <a:lnSpc>
                <a:spcPts val="1800"/>
              </a:lnSpc>
              <a:spcBef>
                <a:spcPct val="0"/>
              </a:spcBef>
              <a:spcAft>
                <a:spcPct val="0"/>
              </a:spcAft>
            </a:pPr>
            <a:r>
              <a:rPr lang="en-US" altLang="zh-CN">
                <a:solidFill>
                  <a:schemeClr val="bg1"/>
                </a:solidFill>
                <a:sym typeface="+mn-ea"/>
              </a:rPr>
              <a:t>On the home page, click settings button to enter the settings page, then select "App Settings". Toggle on the corresponding function switch to display the feature; toggle off the switch to hide the feature.</a:t>
            </a: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p:txBody>
      </p:sp>
      <p:pic>
        <p:nvPicPr>
          <p:cNvPr id="15" name="图片 14"/>
          <p:cNvPicPr>
            <a:picLocks noChangeAspect="1"/>
          </p:cNvPicPr>
          <p:nvPr/>
        </p:nvPicPr>
        <p:blipFill>
          <a:blip r:embed="rId3"/>
          <a:stretch>
            <a:fillRect/>
          </a:stretch>
        </p:blipFill>
        <p:spPr>
          <a:xfrm>
            <a:off x="581660" y="2767330"/>
            <a:ext cx="3667760" cy="2263140"/>
          </a:xfrm>
          <a:prstGeom prst="rect">
            <a:avLst/>
          </a:prstGeom>
        </p:spPr>
      </p:pic>
      <p:pic>
        <p:nvPicPr>
          <p:cNvPr id="16" name="图片 15"/>
          <p:cNvPicPr>
            <a:picLocks noChangeAspect="1"/>
          </p:cNvPicPr>
          <p:nvPr/>
        </p:nvPicPr>
        <p:blipFill>
          <a:blip r:embed="rId4"/>
          <a:stretch>
            <a:fillRect/>
          </a:stretch>
        </p:blipFill>
        <p:spPr>
          <a:xfrm>
            <a:off x="4196715" y="2766695"/>
            <a:ext cx="3648710" cy="2263775"/>
          </a:xfrm>
          <a:prstGeom prst="rect">
            <a:avLst/>
          </a:prstGeom>
        </p:spPr>
      </p:pic>
      <p:sp>
        <p:nvSpPr>
          <p:cNvPr id="5" name="文本框 4"/>
          <p:cNvSpPr txBox="1"/>
          <p:nvPr/>
        </p:nvSpPr>
        <p:spPr>
          <a:xfrm>
            <a:off x="-793115" y="1347470"/>
            <a:ext cx="2660650" cy="321945"/>
          </a:xfrm>
          <a:prstGeom prst="rect">
            <a:avLst/>
          </a:prstGeom>
          <a:noFill/>
        </p:spPr>
        <p:txBody>
          <a:bodyPr wrap="square" rtlCol="0" anchor="t">
            <a:spAutoFit/>
          </a:bodyPr>
          <a:p>
            <a:pPr marL="1200150" lvl="2" indent="-285750" algn="r">
              <a:lnSpc>
                <a:spcPts val="1800"/>
              </a:lnSpc>
              <a:spcBef>
                <a:spcPct val="0"/>
              </a:spcBef>
              <a:spcAft>
                <a:spcPct val="0"/>
              </a:spcAft>
              <a:buFont typeface="Wingdings" panose="05000000000000000000" charset="0"/>
              <a:buChar char="u"/>
            </a:pPr>
            <a:r>
              <a:rPr lang="en-US" altLang="zh-CN">
                <a:solidFill>
                  <a:schemeClr val="bg1"/>
                </a:solidFill>
                <a:sym typeface="+mn-ea"/>
              </a:rPr>
              <a:t> App setting</a:t>
            </a:r>
            <a:endParaRPr lang="en-US" altLang="zh-CN">
              <a:solidFill>
                <a:schemeClr val="bg1"/>
              </a:solidFill>
              <a:sym typeface="+mn-ea"/>
            </a:endParaRPr>
          </a:p>
        </p:txBody>
      </p:sp>
    </p:spTree>
    <p:custDataLst>
      <p:tags r:id="rId5"/>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7" name="文本框 6"/>
          <p:cNvSpPr txBox="1"/>
          <p:nvPr/>
        </p:nvSpPr>
        <p:spPr>
          <a:xfrm>
            <a:off x="313020" y="1256030"/>
            <a:ext cx="10439400" cy="2753995"/>
          </a:xfrm>
          <a:prstGeom prst="rect">
            <a:avLst/>
          </a:prstGeom>
          <a:noFill/>
        </p:spPr>
        <p:txBody>
          <a:bodyPr wrap="square" rtlCol="0" anchor="t">
            <a:noAutofit/>
          </a:bodyPr>
          <a:p>
            <a:pPr marL="285750" indent="-285750" algn="l">
              <a:lnSpc>
                <a:spcPts val="1800"/>
              </a:lnSpc>
              <a:spcBef>
                <a:spcPct val="0"/>
              </a:spcBef>
              <a:spcAft>
                <a:spcPct val="0"/>
              </a:spcAft>
              <a:buFont typeface="Arial" panose="020B0604020202020204" pitchFamily="34" charset="0"/>
              <a:buChar char="•"/>
            </a:pPr>
            <a:r>
              <a:rPr lang="en-US" altLang="zh-CN">
                <a:solidFill>
                  <a:schemeClr val="bg1"/>
                </a:solidFill>
                <a:sym typeface="+mn-ea"/>
              </a:rPr>
              <a:t>Language setting</a:t>
            </a: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r>
              <a:rPr lang="en-US" altLang="zh-CN">
                <a:solidFill>
                  <a:schemeClr val="bg1"/>
                </a:solidFill>
                <a:sym typeface="+mn-ea"/>
              </a:rPr>
              <a:t>(1) Method 1: On the login page, click switch language button in the upper-right corner and select the corresponding language and time.</a:t>
            </a: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r>
              <a:rPr lang="en-US" altLang="zh-CN">
                <a:solidFill>
                  <a:schemeClr val="bg1"/>
                </a:solidFill>
                <a:sym typeface="+mn-ea"/>
              </a:rPr>
              <a:t>(2) Method 2: On the home page, click the 【Settings】 entry to enter 【Language &amp; Time】, then select the corresponding language and time.</a:t>
            </a: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p:txBody>
      </p:sp>
      <p:pic>
        <p:nvPicPr>
          <p:cNvPr id="2" name="图片 1"/>
          <p:cNvPicPr>
            <a:picLocks noChangeAspect="1"/>
          </p:cNvPicPr>
          <p:nvPr/>
        </p:nvPicPr>
        <p:blipFill>
          <a:blip r:embed="rId2"/>
          <a:stretch>
            <a:fillRect/>
          </a:stretch>
        </p:blipFill>
        <p:spPr>
          <a:xfrm>
            <a:off x="4288790" y="2212975"/>
            <a:ext cx="2946400" cy="1867535"/>
          </a:xfrm>
          <a:prstGeom prst="rect">
            <a:avLst/>
          </a:prstGeom>
        </p:spPr>
      </p:pic>
      <p:pic>
        <p:nvPicPr>
          <p:cNvPr id="3" name="图片 2"/>
          <p:cNvPicPr>
            <a:picLocks noChangeAspect="1"/>
          </p:cNvPicPr>
          <p:nvPr/>
        </p:nvPicPr>
        <p:blipFill>
          <a:blip r:embed="rId3"/>
          <a:stretch>
            <a:fillRect/>
          </a:stretch>
        </p:blipFill>
        <p:spPr>
          <a:xfrm>
            <a:off x="943575" y="4769485"/>
            <a:ext cx="2877185" cy="1800860"/>
          </a:xfrm>
          <a:prstGeom prst="rect">
            <a:avLst/>
          </a:prstGeom>
        </p:spPr>
      </p:pic>
      <p:pic>
        <p:nvPicPr>
          <p:cNvPr id="5" name="图片 4"/>
          <p:cNvPicPr>
            <a:picLocks noChangeAspect="1"/>
          </p:cNvPicPr>
          <p:nvPr/>
        </p:nvPicPr>
        <p:blipFill>
          <a:blip r:embed="rId4"/>
          <a:stretch>
            <a:fillRect/>
          </a:stretch>
        </p:blipFill>
        <p:spPr>
          <a:xfrm>
            <a:off x="5529545" y="4769485"/>
            <a:ext cx="2886710" cy="1799590"/>
          </a:xfrm>
          <a:prstGeom prst="rect">
            <a:avLst/>
          </a:prstGeom>
        </p:spPr>
      </p:pic>
      <p:pic>
        <p:nvPicPr>
          <p:cNvPr id="8" name="图片 7" descr="bg"/>
          <p:cNvPicPr>
            <a:picLocks noChangeAspect="1"/>
          </p:cNvPicPr>
          <p:nvPr/>
        </p:nvPicPr>
        <p:blipFill>
          <a:blip r:embed="rId5"/>
          <a:stretch>
            <a:fillRect/>
          </a:stretch>
        </p:blipFill>
        <p:spPr>
          <a:xfrm>
            <a:off x="-36830" y="-635"/>
            <a:ext cx="12230100" cy="1032510"/>
          </a:xfrm>
          <a:prstGeom prst="rect">
            <a:avLst/>
          </a:prstGeom>
        </p:spPr>
      </p:pic>
      <p:sp>
        <p:nvSpPr>
          <p:cNvPr id="9" name="文本框 8"/>
          <p:cNvSpPr txBox="1"/>
          <p:nvPr/>
        </p:nvSpPr>
        <p:spPr>
          <a:xfrm>
            <a:off x="313055" y="202565"/>
            <a:ext cx="1930400" cy="460375"/>
          </a:xfrm>
          <a:prstGeom prst="rect">
            <a:avLst/>
          </a:prstGeom>
          <a:noFill/>
        </p:spPr>
        <p:txBody>
          <a:bodyPr wrap="square" rtlCol="0" anchor="t">
            <a:spAutoFit/>
          </a:bodyPr>
          <a:p>
            <a:r>
              <a:rPr lang="zh-CN" altLang="en-US" sz="2400" b="1">
                <a:solidFill>
                  <a:schemeClr val="bg1"/>
                </a:solidFill>
                <a:ea typeface="宋体" panose="02010600030101010101" pitchFamily="2" charset="-122"/>
                <a:cs typeface="+mn-lt"/>
                <a:sym typeface="+mn-ea"/>
              </a:rPr>
              <a:t>⑥</a:t>
            </a:r>
            <a:r>
              <a:rPr lang="en-US" altLang="zh-CN" sz="2400" b="1">
                <a:solidFill>
                  <a:schemeClr val="bg1"/>
                </a:solidFill>
                <a:ea typeface="宋体" panose="02010600030101010101" pitchFamily="2" charset="-122"/>
                <a:cs typeface="+mn-lt"/>
                <a:sym typeface="+mn-ea"/>
              </a:rPr>
              <a:t> Settings</a:t>
            </a:r>
            <a:endParaRPr lang="en-US" altLang="zh-CN" sz="2400" b="1">
              <a:solidFill>
                <a:schemeClr val="bg1"/>
              </a:solidFill>
              <a:ea typeface="宋体" panose="02010600030101010101" pitchFamily="2" charset="-122"/>
              <a:cs typeface="+mn-lt"/>
              <a:sym typeface="+mn-ea"/>
            </a:endParaRPr>
          </a:p>
        </p:txBody>
      </p:sp>
    </p:spTree>
    <p:custDataLst>
      <p:tags r:id="rId6"/>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7" name="文本框 6"/>
          <p:cNvSpPr txBox="1"/>
          <p:nvPr/>
        </p:nvSpPr>
        <p:spPr>
          <a:xfrm>
            <a:off x="313055" y="1323975"/>
            <a:ext cx="7657465" cy="5221605"/>
          </a:xfrm>
          <a:prstGeom prst="rect">
            <a:avLst/>
          </a:prstGeom>
          <a:noFill/>
        </p:spPr>
        <p:txBody>
          <a:bodyPr wrap="square" rtlCol="0" anchor="t">
            <a:noAutofit/>
          </a:bodyPr>
          <a:p>
            <a:pPr marL="285750" indent="-285750" algn="l">
              <a:lnSpc>
                <a:spcPts val="1800"/>
              </a:lnSpc>
              <a:spcBef>
                <a:spcPct val="0"/>
              </a:spcBef>
              <a:spcAft>
                <a:spcPct val="0"/>
              </a:spcAft>
              <a:buFont typeface="Wingdings" panose="05000000000000000000" charset="0"/>
              <a:buChar char="n"/>
            </a:pPr>
            <a:r>
              <a:rPr lang="en-US" altLang="zh-CN">
                <a:solidFill>
                  <a:schemeClr val="bg1"/>
                </a:solidFill>
                <a:sym typeface="+mn-ea"/>
              </a:rPr>
              <a:t>Upgrade</a:t>
            </a: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r>
              <a:rPr lang="en-US" altLang="zh-CN">
                <a:solidFill>
                  <a:schemeClr val="bg1"/>
                </a:solidFill>
                <a:sym typeface="+mn-ea"/>
              </a:rPr>
              <a:t>(1)   APP upgrade: </a:t>
            </a:r>
            <a:endParaRPr lang="en-US" altLang="zh-CN">
              <a:solidFill>
                <a:schemeClr val="bg1"/>
              </a:solidFill>
              <a:sym typeface="+mn-ea"/>
            </a:endParaRPr>
          </a:p>
          <a:p>
            <a:pPr marL="0" indent="0" algn="l">
              <a:lnSpc>
                <a:spcPts val="1800"/>
              </a:lnSpc>
              <a:spcBef>
                <a:spcPct val="0"/>
              </a:spcBef>
              <a:spcAft>
                <a:spcPct val="0"/>
              </a:spcAft>
            </a:pPr>
            <a:r>
              <a:rPr lang="en-US" altLang="zh-CN">
                <a:solidFill>
                  <a:schemeClr val="bg1"/>
                </a:solidFill>
                <a:sym typeface="+mn-ea"/>
              </a:rPr>
              <a:t>On the home page, click Settings to enter the settings interface, then select "Update Version" &gt; "Check for New Version", click 【 Check for New Version 】. Wait for the download to complete, then install the APP. The APP will exit during installation. Please restart it after the installation is successful.</a:t>
            </a: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r>
              <a:rPr lang="en-US" altLang="zh-CN">
                <a:solidFill>
                  <a:schemeClr val="bg1"/>
                </a:solidFill>
                <a:sym typeface="+mn-ea"/>
              </a:rPr>
              <a:t> </a:t>
            </a:r>
            <a:endParaRPr lang="en-US" altLang="zh-CN">
              <a:solidFill>
                <a:schemeClr val="bg1"/>
              </a:solidFill>
              <a:sym typeface="+mn-ea"/>
            </a:endParaRPr>
          </a:p>
          <a:p>
            <a:pPr marL="0" indent="0" algn="l">
              <a:lnSpc>
                <a:spcPts val="1800"/>
              </a:lnSpc>
              <a:spcBef>
                <a:spcPct val="0"/>
              </a:spcBef>
              <a:spcAft>
                <a:spcPct val="0"/>
              </a:spcAft>
            </a:pPr>
            <a:r>
              <a:rPr lang="en-US" altLang="zh-CN">
                <a:solidFill>
                  <a:schemeClr val="bg1"/>
                </a:solidFill>
                <a:sym typeface="+mn-ea"/>
              </a:rPr>
              <a:t>(2)  System upgrade:</a:t>
            </a:r>
            <a:endParaRPr lang="en-US" altLang="zh-CN">
              <a:solidFill>
                <a:schemeClr val="bg1"/>
              </a:solidFill>
              <a:sym typeface="+mn-ea"/>
            </a:endParaRPr>
          </a:p>
          <a:p>
            <a:pPr marL="0" indent="0" algn="l">
              <a:lnSpc>
                <a:spcPts val="1800"/>
              </a:lnSpc>
              <a:spcBef>
                <a:spcPct val="0"/>
              </a:spcBef>
              <a:spcAft>
                <a:spcPct val="0"/>
              </a:spcAft>
            </a:pPr>
            <a:r>
              <a:rPr lang="en-US" altLang="zh-CN">
                <a:solidFill>
                  <a:schemeClr val="bg1"/>
                </a:solidFill>
                <a:sym typeface="+mn-ea"/>
              </a:rPr>
              <a:t>On the home page, click Settings to enter the settings interface, then select "System Management", click 【 System Upgrade 】, click 【 System  Upgrade 】. Wait for the download to complete, then install the system software. The device will shut down automatically during installation and restart automatically after the installation is successful.</a:t>
            </a: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p:txBody>
      </p:sp>
      <p:pic>
        <p:nvPicPr>
          <p:cNvPr id="8" name="图片 7"/>
          <p:cNvPicPr>
            <a:picLocks noChangeAspect="1"/>
          </p:cNvPicPr>
          <p:nvPr/>
        </p:nvPicPr>
        <p:blipFill>
          <a:blip r:embed="rId2"/>
          <a:stretch>
            <a:fillRect/>
          </a:stretch>
        </p:blipFill>
        <p:spPr>
          <a:xfrm>
            <a:off x="8440385" y="2706370"/>
            <a:ext cx="2406650" cy="1445895"/>
          </a:xfrm>
          <a:prstGeom prst="rect">
            <a:avLst/>
          </a:prstGeom>
        </p:spPr>
      </p:pic>
      <p:pic>
        <p:nvPicPr>
          <p:cNvPr id="9" name="图片 8"/>
          <p:cNvPicPr>
            <a:picLocks noChangeAspect="1"/>
          </p:cNvPicPr>
          <p:nvPr/>
        </p:nvPicPr>
        <p:blipFill>
          <a:blip r:embed="rId3"/>
          <a:stretch>
            <a:fillRect/>
          </a:stretch>
        </p:blipFill>
        <p:spPr>
          <a:xfrm>
            <a:off x="8439750" y="1152525"/>
            <a:ext cx="2407285" cy="1506855"/>
          </a:xfrm>
          <a:prstGeom prst="rect">
            <a:avLst/>
          </a:prstGeom>
        </p:spPr>
      </p:pic>
      <p:pic>
        <p:nvPicPr>
          <p:cNvPr id="10" name="图片 9"/>
          <p:cNvPicPr>
            <a:picLocks noChangeAspect="1"/>
          </p:cNvPicPr>
          <p:nvPr/>
        </p:nvPicPr>
        <p:blipFill>
          <a:blip r:embed="rId4"/>
          <a:stretch>
            <a:fillRect/>
          </a:stretch>
        </p:blipFill>
        <p:spPr>
          <a:xfrm>
            <a:off x="8439785" y="4744720"/>
            <a:ext cx="2407285" cy="1685290"/>
          </a:xfrm>
          <a:prstGeom prst="rect">
            <a:avLst/>
          </a:prstGeom>
        </p:spPr>
      </p:pic>
      <p:pic>
        <p:nvPicPr>
          <p:cNvPr id="3" name="图片 2" descr="bg"/>
          <p:cNvPicPr>
            <a:picLocks noChangeAspect="1"/>
          </p:cNvPicPr>
          <p:nvPr/>
        </p:nvPicPr>
        <p:blipFill>
          <a:blip r:embed="rId5"/>
          <a:stretch>
            <a:fillRect/>
          </a:stretch>
        </p:blipFill>
        <p:spPr>
          <a:xfrm>
            <a:off x="-36830" y="-635"/>
            <a:ext cx="12230100" cy="1032510"/>
          </a:xfrm>
          <a:prstGeom prst="rect">
            <a:avLst/>
          </a:prstGeom>
        </p:spPr>
      </p:pic>
      <p:sp>
        <p:nvSpPr>
          <p:cNvPr id="2" name="文本框 1"/>
          <p:cNvSpPr txBox="1"/>
          <p:nvPr/>
        </p:nvSpPr>
        <p:spPr>
          <a:xfrm>
            <a:off x="313055" y="202565"/>
            <a:ext cx="1930400" cy="460375"/>
          </a:xfrm>
          <a:prstGeom prst="rect">
            <a:avLst/>
          </a:prstGeom>
          <a:noFill/>
        </p:spPr>
        <p:txBody>
          <a:bodyPr wrap="square" rtlCol="0" anchor="t">
            <a:spAutoFit/>
          </a:bodyPr>
          <a:p>
            <a:r>
              <a:rPr lang="zh-CN" altLang="en-US" sz="2400" b="1">
                <a:solidFill>
                  <a:schemeClr val="bg1"/>
                </a:solidFill>
                <a:ea typeface="宋体" panose="02010600030101010101" pitchFamily="2" charset="-122"/>
                <a:cs typeface="+mn-lt"/>
                <a:sym typeface="+mn-ea"/>
              </a:rPr>
              <a:t>⑥</a:t>
            </a:r>
            <a:r>
              <a:rPr lang="en-US" altLang="zh-CN" sz="2400" b="1">
                <a:solidFill>
                  <a:schemeClr val="bg1"/>
                </a:solidFill>
                <a:ea typeface="宋体" panose="02010600030101010101" pitchFamily="2" charset="-122"/>
                <a:cs typeface="+mn-lt"/>
                <a:sym typeface="+mn-ea"/>
              </a:rPr>
              <a:t> Settings</a:t>
            </a:r>
            <a:endParaRPr lang="en-US" altLang="zh-CN" sz="2400" b="1">
              <a:solidFill>
                <a:schemeClr val="bg1"/>
              </a:solidFill>
              <a:ea typeface="宋体" panose="02010600030101010101" pitchFamily="2" charset="-122"/>
              <a:cs typeface="+mn-lt"/>
              <a:sym typeface="+mn-ea"/>
            </a:endParaRPr>
          </a:p>
        </p:txBody>
      </p:sp>
    </p:spTree>
    <p:custDataLst>
      <p:tags r:id="rId6"/>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7" name="文本框 6"/>
          <p:cNvSpPr txBox="1"/>
          <p:nvPr/>
        </p:nvSpPr>
        <p:spPr>
          <a:xfrm>
            <a:off x="313020" y="1256030"/>
            <a:ext cx="11191240" cy="2753995"/>
          </a:xfrm>
          <a:prstGeom prst="rect">
            <a:avLst/>
          </a:prstGeom>
          <a:noFill/>
        </p:spPr>
        <p:txBody>
          <a:bodyPr wrap="square" rtlCol="0" anchor="t">
            <a:noAutofit/>
          </a:bodyPr>
          <a:p>
            <a:pPr marL="285750" indent="-285750" algn="l">
              <a:lnSpc>
                <a:spcPts val="1800"/>
              </a:lnSpc>
              <a:spcBef>
                <a:spcPct val="0"/>
              </a:spcBef>
              <a:spcAft>
                <a:spcPct val="0"/>
              </a:spcAft>
              <a:buFont typeface="Wingdings" panose="05000000000000000000" charset="0"/>
              <a:buChar char="n"/>
            </a:pPr>
            <a:r>
              <a:rPr lang="en-US" altLang="zh-CN">
                <a:solidFill>
                  <a:schemeClr val="bg1"/>
                </a:solidFill>
                <a:sym typeface="+mn-ea"/>
              </a:rPr>
              <a:t> Power On/Off</a:t>
            </a: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r>
              <a:rPr lang="en-US" altLang="zh-CN">
                <a:solidFill>
                  <a:schemeClr val="bg1"/>
                </a:solidFill>
                <a:sym typeface="+mn-ea"/>
              </a:rPr>
              <a:t>(1) Power On: After powering on the device, short-press the power button (default setting: powers on automatically when connected to power).</a:t>
            </a: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r>
              <a:rPr lang="en-US" altLang="zh-CN">
                <a:solidFill>
                  <a:schemeClr val="bg1"/>
                </a:solidFill>
                <a:sym typeface="+mn-ea"/>
              </a:rPr>
              <a:t>(2) Power Off: Long-press the power button for 3 seconds to enter the power-off interface, then select 【Shutdown】.</a:t>
            </a: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a:p>
            <a:pPr marL="0" indent="0" algn="l">
              <a:lnSpc>
                <a:spcPts val="1800"/>
              </a:lnSpc>
              <a:spcBef>
                <a:spcPct val="0"/>
              </a:spcBef>
              <a:spcAft>
                <a:spcPct val="0"/>
              </a:spcAft>
            </a:pPr>
            <a:endParaRPr lang="en-US" altLang="zh-CN">
              <a:solidFill>
                <a:schemeClr val="bg1"/>
              </a:solidFill>
              <a:sym typeface="+mn-ea"/>
            </a:endParaRPr>
          </a:p>
        </p:txBody>
      </p:sp>
      <p:pic>
        <p:nvPicPr>
          <p:cNvPr id="2" name="图片 1"/>
          <p:cNvPicPr>
            <a:picLocks noChangeAspect="1"/>
          </p:cNvPicPr>
          <p:nvPr/>
        </p:nvPicPr>
        <p:blipFill>
          <a:blip r:embed="rId2"/>
          <a:stretch>
            <a:fillRect/>
          </a:stretch>
        </p:blipFill>
        <p:spPr>
          <a:xfrm>
            <a:off x="2969225" y="3054985"/>
            <a:ext cx="4778375" cy="2974340"/>
          </a:xfrm>
          <a:prstGeom prst="rect">
            <a:avLst/>
          </a:prstGeom>
        </p:spPr>
      </p:pic>
      <p:pic>
        <p:nvPicPr>
          <p:cNvPr id="3" name="图片 2" descr="bg"/>
          <p:cNvPicPr>
            <a:picLocks noChangeAspect="1"/>
          </p:cNvPicPr>
          <p:nvPr/>
        </p:nvPicPr>
        <p:blipFill>
          <a:blip r:embed="rId3"/>
          <a:stretch>
            <a:fillRect/>
          </a:stretch>
        </p:blipFill>
        <p:spPr>
          <a:xfrm>
            <a:off x="-36830" y="-635"/>
            <a:ext cx="12230100" cy="1032510"/>
          </a:xfrm>
          <a:prstGeom prst="rect">
            <a:avLst/>
          </a:prstGeom>
        </p:spPr>
      </p:pic>
      <p:sp>
        <p:nvSpPr>
          <p:cNvPr id="5" name="文本框 4"/>
          <p:cNvSpPr txBox="1"/>
          <p:nvPr/>
        </p:nvSpPr>
        <p:spPr>
          <a:xfrm>
            <a:off x="313055" y="202565"/>
            <a:ext cx="1930400" cy="460375"/>
          </a:xfrm>
          <a:prstGeom prst="rect">
            <a:avLst/>
          </a:prstGeom>
          <a:noFill/>
        </p:spPr>
        <p:txBody>
          <a:bodyPr wrap="square" rtlCol="0" anchor="t">
            <a:spAutoFit/>
          </a:bodyPr>
          <a:p>
            <a:r>
              <a:rPr lang="zh-CN" altLang="en-US" sz="2400" b="1">
                <a:solidFill>
                  <a:schemeClr val="bg1"/>
                </a:solidFill>
                <a:ea typeface="宋体" panose="02010600030101010101" pitchFamily="2" charset="-122"/>
                <a:cs typeface="+mn-lt"/>
                <a:sym typeface="+mn-ea"/>
              </a:rPr>
              <a:t>⑥</a:t>
            </a:r>
            <a:r>
              <a:rPr lang="en-US" altLang="zh-CN" sz="2400" b="1">
                <a:solidFill>
                  <a:schemeClr val="bg1"/>
                </a:solidFill>
                <a:ea typeface="宋体" panose="02010600030101010101" pitchFamily="2" charset="-122"/>
                <a:cs typeface="+mn-lt"/>
                <a:sym typeface="+mn-ea"/>
              </a:rPr>
              <a:t>  Settings</a:t>
            </a:r>
            <a:endParaRPr lang="en-US" altLang="zh-CN" sz="2400" b="1">
              <a:solidFill>
                <a:schemeClr val="bg1"/>
              </a:solidFill>
              <a:ea typeface="宋体" panose="02010600030101010101" pitchFamily="2" charset="-122"/>
              <a:cs typeface="+mn-lt"/>
              <a:sym typeface="+mn-ea"/>
            </a:endParaRPr>
          </a:p>
        </p:txBody>
      </p:sp>
    </p:spTree>
    <p:custDataLst>
      <p:tags r:id="rId4"/>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7" name="文本框 6"/>
          <p:cNvSpPr txBox="1"/>
          <p:nvPr/>
        </p:nvSpPr>
        <p:spPr>
          <a:xfrm>
            <a:off x="404495" y="1521460"/>
            <a:ext cx="10614660" cy="1534160"/>
          </a:xfrm>
          <a:prstGeom prst="rect">
            <a:avLst/>
          </a:prstGeom>
          <a:noFill/>
        </p:spPr>
        <p:txBody>
          <a:bodyPr wrap="square" rtlCol="0" anchor="t">
            <a:noAutofit/>
          </a:bodyPr>
          <a:p>
            <a:pPr marL="0" indent="0" algn="l">
              <a:lnSpc>
                <a:spcPct val="100000"/>
              </a:lnSpc>
              <a:spcBef>
                <a:spcPct val="0"/>
              </a:spcBef>
              <a:spcAft>
                <a:spcPct val="0"/>
              </a:spcAft>
            </a:pPr>
            <a:r>
              <a:rPr lang="en-US" altLang="zh-CN">
                <a:solidFill>
                  <a:schemeClr val="bg1"/>
                </a:solidFill>
                <a:sym typeface="+mn-ea"/>
              </a:rPr>
              <a:t>(1) Long-press the power button for 3 seconds to enter the power-off interface.</a:t>
            </a:r>
            <a:endParaRPr lang="en-US" altLang="zh-CN">
              <a:solidFill>
                <a:schemeClr val="bg1"/>
              </a:solidFill>
              <a:sym typeface="+mn-ea"/>
            </a:endParaRPr>
          </a:p>
          <a:p>
            <a:pPr marL="0" indent="0" algn="l">
              <a:lnSpc>
                <a:spcPct val="100000"/>
              </a:lnSpc>
              <a:spcBef>
                <a:spcPct val="0"/>
              </a:spcBef>
              <a:spcAft>
                <a:spcPct val="0"/>
              </a:spcAft>
            </a:pPr>
            <a:r>
              <a:rPr lang="en-US" altLang="zh-CN">
                <a:solidFill>
                  <a:schemeClr val="bg1"/>
                </a:solidFill>
                <a:sym typeface="+mn-ea"/>
              </a:rPr>
              <a:t>(2) Tap the More icon in the upper-right corner, then select "Factory Reset".</a:t>
            </a:r>
            <a:endParaRPr lang="en-US" altLang="zh-CN">
              <a:solidFill>
                <a:schemeClr val="bg1"/>
              </a:solidFill>
              <a:sym typeface="+mn-ea"/>
            </a:endParaRPr>
          </a:p>
          <a:p>
            <a:pPr marL="0" indent="0" algn="l">
              <a:lnSpc>
                <a:spcPct val="150000"/>
              </a:lnSpc>
              <a:spcBef>
                <a:spcPct val="0"/>
              </a:spcBef>
              <a:spcAft>
                <a:spcPct val="0"/>
              </a:spcAft>
            </a:pPr>
            <a:r>
              <a:rPr lang="en-US" altLang="zh-CN">
                <a:solidFill>
                  <a:schemeClr val="bg1"/>
                </a:solidFill>
                <a:sym typeface="+mn-ea"/>
              </a:rPr>
              <a:t>(3) Follow the on-screen pop-up prompts and select 【 Restore 】.</a:t>
            </a:r>
            <a:endParaRPr lang="en-US" altLang="zh-CN">
              <a:solidFill>
                <a:schemeClr val="bg1"/>
              </a:solidFill>
              <a:sym typeface="+mn-ea"/>
            </a:endParaRPr>
          </a:p>
          <a:p>
            <a:pPr marL="0" indent="0" algn="l">
              <a:lnSpc>
                <a:spcPct val="100000"/>
              </a:lnSpc>
              <a:spcBef>
                <a:spcPct val="0"/>
              </a:spcBef>
              <a:spcAft>
                <a:spcPct val="0"/>
              </a:spcAft>
            </a:pPr>
            <a:r>
              <a:rPr lang="en-US" altLang="zh-CN">
                <a:solidFill>
                  <a:schemeClr val="bg1"/>
                </a:solidFill>
                <a:sym typeface="+mn-ea"/>
              </a:rPr>
              <a:t>Note: The system will shut down, and the device will restart automatically after initialization is complete.</a:t>
            </a:r>
            <a:endParaRPr lang="en-US" altLang="zh-CN">
              <a:solidFill>
                <a:schemeClr val="bg1"/>
              </a:solidFill>
              <a:sym typeface="+mn-ea"/>
            </a:endParaRPr>
          </a:p>
        </p:txBody>
      </p:sp>
      <p:pic>
        <p:nvPicPr>
          <p:cNvPr id="2" name="图片 1"/>
          <p:cNvPicPr>
            <a:picLocks noChangeAspect="1"/>
          </p:cNvPicPr>
          <p:nvPr/>
        </p:nvPicPr>
        <p:blipFill>
          <a:blip r:embed="rId2"/>
          <a:stretch>
            <a:fillRect/>
          </a:stretch>
        </p:blipFill>
        <p:spPr>
          <a:xfrm>
            <a:off x="963260" y="3166110"/>
            <a:ext cx="4334510" cy="3041650"/>
          </a:xfrm>
          <a:prstGeom prst="rect">
            <a:avLst/>
          </a:prstGeom>
        </p:spPr>
      </p:pic>
      <p:pic>
        <p:nvPicPr>
          <p:cNvPr id="3" name="图片 2"/>
          <p:cNvPicPr>
            <a:picLocks noChangeAspect="1"/>
          </p:cNvPicPr>
          <p:nvPr/>
        </p:nvPicPr>
        <p:blipFill>
          <a:blip r:embed="rId3"/>
          <a:stretch>
            <a:fillRect/>
          </a:stretch>
        </p:blipFill>
        <p:spPr>
          <a:xfrm>
            <a:off x="5601935" y="3166110"/>
            <a:ext cx="4867910" cy="3042285"/>
          </a:xfrm>
          <a:prstGeom prst="rect">
            <a:avLst/>
          </a:prstGeom>
        </p:spPr>
      </p:pic>
      <p:pic>
        <p:nvPicPr>
          <p:cNvPr id="5" name="图片 4" descr="bg"/>
          <p:cNvPicPr>
            <a:picLocks noChangeAspect="1"/>
          </p:cNvPicPr>
          <p:nvPr/>
        </p:nvPicPr>
        <p:blipFill>
          <a:blip r:embed="rId4"/>
          <a:stretch>
            <a:fillRect/>
          </a:stretch>
        </p:blipFill>
        <p:spPr>
          <a:xfrm>
            <a:off x="-36830" y="-635"/>
            <a:ext cx="12230100" cy="1032510"/>
          </a:xfrm>
          <a:prstGeom prst="rect">
            <a:avLst/>
          </a:prstGeom>
        </p:spPr>
      </p:pic>
      <p:sp>
        <p:nvSpPr>
          <p:cNvPr id="8" name="文本框 7"/>
          <p:cNvSpPr txBox="1"/>
          <p:nvPr/>
        </p:nvSpPr>
        <p:spPr>
          <a:xfrm>
            <a:off x="313055" y="202565"/>
            <a:ext cx="1930400" cy="460375"/>
          </a:xfrm>
          <a:prstGeom prst="rect">
            <a:avLst/>
          </a:prstGeom>
          <a:noFill/>
        </p:spPr>
        <p:txBody>
          <a:bodyPr wrap="square" rtlCol="0" anchor="t">
            <a:spAutoFit/>
          </a:bodyPr>
          <a:p>
            <a:r>
              <a:rPr lang="zh-CN" altLang="en-US" sz="2400" b="1">
                <a:solidFill>
                  <a:schemeClr val="bg1"/>
                </a:solidFill>
                <a:ea typeface="宋体" panose="02010600030101010101" pitchFamily="2" charset="-122"/>
                <a:cs typeface="+mn-lt"/>
                <a:sym typeface="+mn-ea"/>
              </a:rPr>
              <a:t>⑥</a:t>
            </a:r>
            <a:r>
              <a:rPr lang="en-US" altLang="zh-CN" sz="2400" b="1">
                <a:solidFill>
                  <a:schemeClr val="bg1"/>
                </a:solidFill>
                <a:ea typeface="宋体" panose="02010600030101010101" pitchFamily="2" charset="-122"/>
                <a:cs typeface="+mn-lt"/>
                <a:sym typeface="+mn-ea"/>
              </a:rPr>
              <a:t> Settings</a:t>
            </a:r>
            <a:endParaRPr lang="en-US" altLang="zh-CN" sz="2400" b="1">
              <a:solidFill>
                <a:schemeClr val="bg1"/>
              </a:solidFill>
              <a:ea typeface="宋体" panose="02010600030101010101" pitchFamily="2" charset="-122"/>
              <a:cs typeface="+mn-lt"/>
              <a:sym typeface="+mn-ea"/>
            </a:endParaRPr>
          </a:p>
        </p:txBody>
      </p:sp>
      <p:sp>
        <p:nvSpPr>
          <p:cNvPr id="9" name="文本框 8"/>
          <p:cNvSpPr txBox="1"/>
          <p:nvPr/>
        </p:nvSpPr>
        <p:spPr>
          <a:xfrm>
            <a:off x="410845" y="1030605"/>
            <a:ext cx="2171065" cy="321945"/>
          </a:xfrm>
          <a:prstGeom prst="rect">
            <a:avLst/>
          </a:prstGeom>
          <a:noFill/>
        </p:spPr>
        <p:txBody>
          <a:bodyPr wrap="square" rtlCol="0" anchor="t">
            <a:spAutoFit/>
          </a:bodyPr>
          <a:p>
            <a:pPr marL="285750" indent="-285750" algn="l">
              <a:lnSpc>
                <a:spcPts val="1800"/>
              </a:lnSpc>
              <a:spcBef>
                <a:spcPct val="0"/>
              </a:spcBef>
              <a:spcAft>
                <a:spcPct val="0"/>
              </a:spcAft>
              <a:buFont typeface="Wingdings" panose="05000000000000000000" charset="0"/>
              <a:buChar char="n"/>
            </a:pPr>
            <a:r>
              <a:rPr lang="en-US" altLang="zh-CN">
                <a:solidFill>
                  <a:schemeClr val="bg1"/>
                </a:solidFill>
                <a:sym typeface="+mn-ea"/>
              </a:rPr>
              <a:t> Factory Reset</a:t>
            </a:r>
            <a:endParaRPr lang="en-US" altLang="zh-CN">
              <a:solidFill>
                <a:schemeClr val="bg1"/>
              </a:solidFill>
              <a:sym typeface="+mn-ea"/>
            </a:endParaRPr>
          </a:p>
        </p:txBody>
      </p:sp>
    </p:spTree>
    <p:custDataLst>
      <p:tags r:id="rId5"/>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BEAUTIFY_FLAG" val="#wm#"/>
  <p:tag name="KSO_WM_TEMPLATE_CATEGORY" val="custom"/>
  <p:tag name="KSO_WM_TEMPLATE_INDEX" val="20205081"/>
</p:tagLst>
</file>

<file path=ppt/tags/tag64.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6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67.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6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9.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7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1.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7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3.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7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5.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7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8.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7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6693</Words>
  <Application>WPS 演示</Application>
  <PresentationFormat>宽屏</PresentationFormat>
  <Paragraphs>186</Paragraphs>
  <Slides>20</Slides>
  <Notes>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20</vt:i4>
      </vt:variant>
    </vt:vector>
  </HeadingPairs>
  <TitlesOfParts>
    <vt:vector size="28" baseType="lpstr">
      <vt:lpstr>Arial</vt:lpstr>
      <vt:lpstr>宋体</vt:lpstr>
      <vt:lpstr>Wingdings</vt:lpstr>
      <vt:lpstr>Wingdings</vt:lpstr>
      <vt:lpstr>微软雅黑</vt:lpstr>
      <vt:lpstr>Arial Unicode MS</vt:lpstr>
      <vt:lpstr>Calibri</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Meicet-Lily</cp:lastModifiedBy>
  <cp:revision>169</cp:revision>
  <dcterms:created xsi:type="dcterms:W3CDTF">2019-06-19T02:08:00Z</dcterms:created>
  <dcterms:modified xsi:type="dcterms:W3CDTF">2026-05-25T07:57:14Z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2052-12.1.0.26375</vt:lpwstr>
  </property>
  <property fmtid="{D5CDD505-2E9C-101B-9397-08002B2CF9AE}" pid="3" name="ICV">
    <vt:lpwstr>711260C432E24612B7259A9C49BBCCB7_13</vt:lpwstr>
  </property>
</Properties>
</file>